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394b56e07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f164cb290437c"/>
  </p:sldMasterIdLst>
  <p:sldIdLst>
    <p:sldId xmlns:r="http://schemas.openxmlformats.org/officeDocument/2006/relationships" id="256" r:id="R672232e576d4419e"/>
    <p:sldId xmlns:r="http://schemas.openxmlformats.org/officeDocument/2006/relationships" id="257" r:id="Rd32994dc50e84432"/>
    <p:sldId xmlns:r="http://schemas.openxmlformats.org/officeDocument/2006/relationships" id="258" r:id="Rf90c9efff3df4cb9"/>
    <p:sldId xmlns:r="http://schemas.openxmlformats.org/officeDocument/2006/relationships" id="259" r:id="Rbddc94135ec542a5"/>
    <p:sldId xmlns:r="http://schemas.openxmlformats.org/officeDocument/2006/relationships" id="260" r:id="R5cc527eafb8242ba"/>
    <p:sldId xmlns:r="http://schemas.openxmlformats.org/officeDocument/2006/relationships" id="261" r:id="R42f3dd16ba624e6b"/>
    <p:sldId xmlns:r="http://schemas.openxmlformats.org/officeDocument/2006/relationships" id="262" r:id="R01bd6bf6f05c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f164cb290437c" /><Relationship Type="http://schemas.openxmlformats.org/officeDocument/2006/relationships/slide" Target="/ppt/slides/slide1.xml" Id="R672232e576d4419e" /><Relationship Type="http://schemas.openxmlformats.org/officeDocument/2006/relationships/slide" Target="/ppt/slides/slide2.xml" Id="Rd32994dc50e84432" /><Relationship Type="http://schemas.openxmlformats.org/officeDocument/2006/relationships/slide" Target="/ppt/slides/slide3.xml" Id="Rf90c9efff3df4cb9" /><Relationship Type="http://schemas.openxmlformats.org/officeDocument/2006/relationships/slide" Target="/ppt/slides/slide4.xml" Id="Rbddc94135ec542a5" /><Relationship Type="http://schemas.openxmlformats.org/officeDocument/2006/relationships/slide" Target="/ppt/slides/slide5.xml" Id="R5cc527eafb8242ba" /><Relationship Type="http://schemas.openxmlformats.org/officeDocument/2006/relationships/slide" Target="/ppt/slides/slide6.xml" Id="R42f3dd16ba624e6b" /><Relationship Type="http://schemas.openxmlformats.org/officeDocument/2006/relationships/slide" Target="/ppt/slides/slide7.xml" Id="R01bd6bf6f05c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4e9efe8d3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da9f60774d0e" /><Relationship Type="http://schemas.openxmlformats.org/officeDocument/2006/relationships/theme" Target="/ppt/slideMasters/theme/theme1.xml" Id="Re99fff80d6cc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dda9f6077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c1248504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e4981e8c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38bd8731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b6564f3b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0556c36f1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d61ab867c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b209ad88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ARMERING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ARMERING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52 034 911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−725 195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19 914 757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ARMERING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14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frank@borgarmering.no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AS</a:t>
            </a:r>
          </a:p>
        </p:txBody>
      </p:sp>
    </p:spTree>
  </p:cSld>
  <p:clrMapOvr>
    <a:masterClrMapping xmlns:a="http://schemas.openxmlformats.org/drawingml/2006/main"/>
  </p:clrMapOvr>
</p:sld>
</file>