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e707d4f4c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bf77134a24f9f"/>
  </p:sldMasterIdLst>
  <p:sldIdLst>
    <p:sldId xmlns:r="http://schemas.openxmlformats.org/officeDocument/2006/relationships" id="256" r:id="R28adfdb87cf04ac0"/>
    <p:sldId xmlns:r="http://schemas.openxmlformats.org/officeDocument/2006/relationships" id="257" r:id="R1f1ac0803b5348bb"/>
    <p:sldId xmlns:r="http://schemas.openxmlformats.org/officeDocument/2006/relationships" id="258" r:id="R5e417cf419284d99"/>
    <p:sldId xmlns:r="http://schemas.openxmlformats.org/officeDocument/2006/relationships" id="259" r:id="R23904aea77964404"/>
    <p:sldId xmlns:r="http://schemas.openxmlformats.org/officeDocument/2006/relationships" id="260" r:id="Rf7ab2e68a2744bdd"/>
    <p:sldId xmlns:r="http://schemas.openxmlformats.org/officeDocument/2006/relationships" id="261" r:id="R404fb17c575f4afd"/>
    <p:sldId xmlns:r="http://schemas.openxmlformats.org/officeDocument/2006/relationships" id="262" r:id="R41f03fb1e640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bf77134a24f9f" /><Relationship Type="http://schemas.openxmlformats.org/officeDocument/2006/relationships/slide" Target="/ppt/slides/slide1.xml" Id="R28adfdb87cf04ac0" /><Relationship Type="http://schemas.openxmlformats.org/officeDocument/2006/relationships/slide" Target="/ppt/slides/slide2.xml" Id="R1f1ac0803b5348bb" /><Relationship Type="http://schemas.openxmlformats.org/officeDocument/2006/relationships/slide" Target="/ppt/slides/slide3.xml" Id="R5e417cf419284d99" /><Relationship Type="http://schemas.openxmlformats.org/officeDocument/2006/relationships/slide" Target="/ppt/slides/slide4.xml" Id="R23904aea77964404" /><Relationship Type="http://schemas.openxmlformats.org/officeDocument/2006/relationships/slide" Target="/ppt/slides/slide5.xml" Id="Rf7ab2e68a2744bdd" /><Relationship Type="http://schemas.openxmlformats.org/officeDocument/2006/relationships/slide" Target="/ppt/slides/slide6.xml" Id="R404fb17c575f4afd" /><Relationship Type="http://schemas.openxmlformats.org/officeDocument/2006/relationships/slide" Target="/ppt/slides/slide7.xml" Id="R41f03fb1e640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dc540eba549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14fd036b845e9" /><Relationship Type="http://schemas.openxmlformats.org/officeDocument/2006/relationships/theme" Target="/ppt/slideMasters/theme/theme1.xml" Id="R1bd90c47b8e94d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14fd036b845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ba7741149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cd10ce9e445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e159ecec248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b753d302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49503f168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01b1feb3844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f70e79200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MATRETUR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MATRETUR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32 429 961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10 550 983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9 438 119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55 982 740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75 490 337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Gård, Nordliveien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990 006 431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MATRETUR AS</a:t>
            </a:r>
          </a:p>
        </p:txBody>
      </p:sp>
    </p:spTree>
  </p:cSld>
  <p:clrMapOvr>
    <a:masterClrMapping xmlns:a="http://schemas.openxmlformats.org/drawingml/2006/main"/>
  </p:clrMapOvr>
</p:sld>
</file>