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6a52191f1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47d803a544183"/>
  </p:sldMasterIdLst>
  <p:sldIdLst>
    <p:sldId xmlns:r="http://schemas.openxmlformats.org/officeDocument/2006/relationships" id="256" r:id="Re2c7249c07b24f8e"/>
    <p:sldId xmlns:r="http://schemas.openxmlformats.org/officeDocument/2006/relationships" id="257" r:id="R6e882ac70f394d03"/>
    <p:sldId xmlns:r="http://schemas.openxmlformats.org/officeDocument/2006/relationships" id="258" r:id="R692eeb04e17d4497"/>
    <p:sldId xmlns:r="http://schemas.openxmlformats.org/officeDocument/2006/relationships" id="259" r:id="Rd1c298322c36439f"/>
    <p:sldId xmlns:r="http://schemas.openxmlformats.org/officeDocument/2006/relationships" id="260" r:id="R96fe293bce404dac"/>
    <p:sldId xmlns:r="http://schemas.openxmlformats.org/officeDocument/2006/relationships" id="261" r:id="Rd4c7a92430134e7e"/>
    <p:sldId xmlns:r="http://schemas.openxmlformats.org/officeDocument/2006/relationships" id="262" r:id="R70322dbe512c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47d803a544183" /><Relationship Type="http://schemas.openxmlformats.org/officeDocument/2006/relationships/slide" Target="/ppt/slides/slide1.xml" Id="Re2c7249c07b24f8e" /><Relationship Type="http://schemas.openxmlformats.org/officeDocument/2006/relationships/slide" Target="/ppt/slides/slide2.xml" Id="R6e882ac70f394d03" /><Relationship Type="http://schemas.openxmlformats.org/officeDocument/2006/relationships/slide" Target="/ppt/slides/slide3.xml" Id="R692eeb04e17d4497" /><Relationship Type="http://schemas.openxmlformats.org/officeDocument/2006/relationships/slide" Target="/ppt/slides/slide4.xml" Id="Rd1c298322c36439f" /><Relationship Type="http://schemas.openxmlformats.org/officeDocument/2006/relationships/slide" Target="/ppt/slides/slide5.xml" Id="R96fe293bce404dac" /><Relationship Type="http://schemas.openxmlformats.org/officeDocument/2006/relationships/slide" Target="/ppt/slides/slide6.xml" Id="Rd4c7a92430134e7e" /><Relationship Type="http://schemas.openxmlformats.org/officeDocument/2006/relationships/slide" Target="/ppt/slides/slide7.xml" Id="R70322dbe512c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223fa030f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89fd24254be3" /><Relationship Type="http://schemas.openxmlformats.org/officeDocument/2006/relationships/theme" Target="/ppt/slideMasters/theme/theme1.xml" Id="R29d8a2d443dc43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e89fd2425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90823ee7b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278696ec4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ed87e9e1b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85d4a8dd747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4d5a8b574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d11beae9c40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20f77ca9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STRANDGATA BLOMSTER OG BEGRAVELSESBYRÅ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BLOMSTER OG BEGRAVELSESBYRÅ AS ble etablert [år] og holder til i Vardø.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598 823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VALTER ENDRESEN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98 73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990 010 773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STRANDGATA BLOMSTER OG BEGRAVELSESBYRÅ AS</a:t>
            </a:r>
          </a:p>
        </p:txBody>
      </p:sp>
    </p:spTree>
  </p:cSld>
  <p:clrMapOvr>
    <a:masterClrMapping xmlns:a="http://schemas.openxmlformats.org/drawingml/2006/main"/>
  </p:clrMapOvr>
</p:sld>
</file>