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e437a569d847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3407519c5e4b7d"/>
  </p:sldMasterIdLst>
  <p:sldIdLst>
    <p:sldId xmlns:r="http://schemas.openxmlformats.org/officeDocument/2006/relationships" id="256" r:id="R01a4e52acec34353"/>
    <p:sldId xmlns:r="http://schemas.openxmlformats.org/officeDocument/2006/relationships" id="257" r:id="R3d6ad13d51784a66"/>
    <p:sldId xmlns:r="http://schemas.openxmlformats.org/officeDocument/2006/relationships" id="258" r:id="R25f10e46c0fb4ed8"/>
    <p:sldId xmlns:r="http://schemas.openxmlformats.org/officeDocument/2006/relationships" id="259" r:id="R907875e5f7aa4a1a"/>
    <p:sldId xmlns:r="http://schemas.openxmlformats.org/officeDocument/2006/relationships" id="260" r:id="R62ebb57af7cd4546"/>
    <p:sldId xmlns:r="http://schemas.openxmlformats.org/officeDocument/2006/relationships" id="261" r:id="R5e3b48f73c2b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3407519c5e4b7d" /><Relationship Type="http://schemas.openxmlformats.org/officeDocument/2006/relationships/slide" Target="/ppt/slides/slide1.xml" Id="R01a4e52acec34353" /><Relationship Type="http://schemas.openxmlformats.org/officeDocument/2006/relationships/slide" Target="/ppt/slides/slide2.xml" Id="R3d6ad13d51784a66" /><Relationship Type="http://schemas.openxmlformats.org/officeDocument/2006/relationships/slide" Target="/ppt/slides/slide3.xml" Id="R25f10e46c0fb4ed8" /><Relationship Type="http://schemas.openxmlformats.org/officeDocument/2006/relationships/slide" Target="/ppt/slides/slide4.xml" Id="R907875e5f7aa4a1a" /><Relationship Type="http://schemas.openxmlformats.org/officeDocument/2006/relationships/slide" Target="/ppt/slides/slide5.xml" Id="R62ebb57af7cd4546" /><Relationship Type="http://schemas.openxmlformats.org/officeDocument/2006/relationships/slide" Target="/ppt/slides/slide6.xml" Id="R5e3b48f73c2b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7ad0051b04c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873a865b34aa9" /><Relationship Type="http://schemas.openxmlformats.org/officeDocument/2006/relationships/theme" Target="/ppt/slideMasters/theme/theme1.xml" Id="R55afe8bc0fe94f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a873a865b34a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8678f3a8c40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4af8899ea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7d897f12c49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34226b23640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14022e67243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0ed7dbda543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ROSS CONTAINER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 CONTAINER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ROSS CONTAINER II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 CONTAINER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 CONTAINER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 CONTAINER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OCEANLINK LTD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 CONTAINER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990 015 813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 CONTAINER II AS</a:t>
            </a:r>
          </a:p>
        </p:txBody>
      </p:sp>
    </p:spTree>
  </p:cSld>
  <p:clrMapOvr>
    <a:masterClrMapping xmlns:a="http://schemas.openxmlformats.org/drawingml/2006/main"/>
  </p:clrMapOvr>
</p:sld>
</file>