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6e79afee9544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bacee506834580"/>
  </p:sldMasterIdLst>
  <p:sldIdLst>
    <p:sldId xmlns:r="http://schemas.openxmlformats.org/officeDocument/2006/relationships" id="256" r:id="R6000e463d70b4fe2"/>
    <p:sldId xmlns:r="http://schemas.openxmlformats.org/officeDocument/2006/relationships" id="257" r:id="Rb150570372294891"/>
    <p:sldId xmlns:r="http://schemas.openxmlformats.org/officeDocument/2006/relationships" id="258" r:id="R73f4f83f1d8641cc"/>
    <p:sldId xmlns:r="http://schemas.openxmlformats.org/officeDocument/2006/relationships" id="259" r:id="R81f36e156c7b48aa"/>
    <p:sldId xmlns:r="http://schemas.openxmlformats.org/officeDocument/2006/relationships" id="260" r:id="R84ebad7a32824c23"/>
    <p:sldId xmlns:r="http://schemas.openxmlformats.org/officeDocument/2006/relationships" id="261" r:id="Rbd4153e02c1444c1"/>
    <p:sldId xmlns:r="http://schemas.openxmlformats.org/officeDocument/2006/relationships" id="262" r:id="Raa14c559397643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bacee506834580" /><Relationship Type="http://schemas.openxmlformats.org/officeDocument/2006/relationships/slide" Target="/ppt/slides/slide1.xml" Id="R6000e463d70b4fe2" /><Relationship Type="http://schemas.openxmlformats.org/officeDocument/2006/relationships/slide" Target="/ppt/slides/slide2.xml" Id="Rb150570372294891" /><Relationship Type="http://schemas.openxmlformats.org/officeDocument/2006/relationships/slide" Target="/ppt/slides/slide3.xml" Id="R73f4f83f1d8641cc" /><Relationship Type="http://schemas.openxmlformats.org/officeDocument/2006/relationships/slide" Target="/ppt/slides/slide4.xml" Id="R81f36e156c7b48aa" /><Relationship Type="http://schemas.openxmlformats.org/officeDocument/2006/relationships/slide" Target="/ppt/slides/slide5.xml" Id="R84ebad7a32824c23" /><Relationship Type="http://schemas.openxmlformats.org/officeDocument/2006/relationships/slide" Target="/ppt/slides/slide6.xml" Id="Rbd4153e02c1444c1" /><Relationship Type="http://schemas.openxmlformats.org/officeDocument/2006/relationships/slide" Target="/ppt/slides/slide7.xml" Id="Raa14c559397643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a2c25fc52e4a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fd367bc084b20" /><Relationship Type="http://schemas.openxmlformats.org/officeDocument/2006/relationships/theme" Target="/ppt/slideMasters/theme/theme1.xml" Id="R465b75df8db740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1fd367bc084b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751f824fd4a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39f5b29f746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0968a01e14d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bfd6a5e204d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cd3e727dc45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35b1f524046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b8f19999644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VEDELER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VEDELER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VEDELER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VEDELER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VEDELER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VEDELER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286 008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183 777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18 546 450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98 494 322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98 592 723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VEDELER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ALEXANDER VEDELER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VEDELER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Fjellveien 123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31 19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cavedele@online.no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990 024 057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VEDELER AS</a:t>
            </a:r>
          </a:p>
        </p:txBody>
      </p:sp>
    </p:spTree>
  </p:cSld>
  <p:clrMapOvr>
    <a:masterClrMapping xmlns:a="http://schemas.openxmlformats.org/drawingml/2006/main"/>
  </p:clrMapOvr>
</p:sld>
</file>