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01c7f709ac4a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d77bca0fab43af"/>
  </p:sldMasterIdLst>
  <p:sldIdLst>
    <p:sldId xmlns:r="http://schemas.openxmlformats.org/officeDocument/2006/relationships" id="256" r:id="Rff8c4c4d88814e56"/>
    <p:sldId xmlns:r="http://schemas.openxmlformats.org/officeDocument/2006/relationships" id="257" r:id="R737dd8c03f0445f0"/>
    <p:sldId xmlns:r="http://schemas.openxmlformats.org/officeDocument/2006/relationships" id="258" r:id="R79c006e366964891"/>
    <p:sldId xmlns:r="http://schemas.openxmlformats.org/officeDocument/2006/relationships" id="259" r:id="R67fa6eba995d4479"/>
    <p:sldId xmlns:r="http://schemas.openxmlformats.org/officeDocument/2006/relationships" id="260" r:id="R4877df6a003c4eed"/>
    <p:sldId xmlns:r="http://schemas.openxmlformats.org/officeDocument/2006/relationships" id="261" r:id="R6bd35ff14c494f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d77bca0fab43af" /><Relationship Type="http://schemas.openxmlformats.org/officeDocument/2006/relationships/slide" Target="/ppt/slides/slide1.xml" Id="Rff8c4c4d88814e56" /><Relationship Type="http://schemas.openxmlformats.org/officeDocument/2006/relationships/slide" Target="/ppt/slides/slide2.xml" Id="R737dd8c03f0445f0" /><Relationship Type="http://schemas.openxmlformats.org/officeDocument/2006/relationships/slide" Target="/ppt/slides/slide3.xml" Id="R79c006e366964891" /><Relationship Type="http://schemas.openxmlformats.org/officeDocument/2006/relationships/slide" Target="/ppt/slides/slide4.xml" Id="R67fa6eba995d4479" /><Relationship Type="http://schemas.openxmlformats.org/officeDocument/2006/relationships/slide" Target="/ppt/slides/slide5.xml" Id="R4877df6a003c4eed" /><Relationship Type="http://schemas.openxmlformats.org/officeDocument/2006/relationships/slide" Target="/ppt/slides/slide6.xml" Id="R6bd35ff14c494f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82e9b57f004b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9530cbb524dc7" /><Relationship Type="http://schemas.openxmlformats.org/officeDocument/2006/relationships/theme" Target="/ppt/slideMasters/theme/theme1.xml" Id="R10bfe43891fa49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39530cbb524d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446de91db4d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1c2ace9cd4f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341444f424a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c76aef09349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146309bb443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79d6c196a43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BRENNHOLM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Lisbeth Sandtorv, Grimseidvegen 449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19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990 026 521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