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e6a1c08fa46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791b74e1b47e0"/>
  </p:sldMasterIdLst>
  <p:sldIdLst>
    <p:sldId xmlns:r="http://schemas.openxmlformats.org/officeDocument/2006/relationships" id="256" r:id="R7e32bc63207e448d"/>
    <p:sldId xmlns:r="http://schemas.openxmlformats.org/officeDocument/2006/relationships" id="257" r:id="R9d32768ee3a24d30"/>
    <p:sldId xmlns:r="http://schemas.openxmlformats.org/officeDocument/2006/relationships" id="258" r:id="R94d988ffb0b04f88"/>
    <p:sldId xmlns:r="http://schemas.openxmlformats.org/officeDocument/2006/relationships" id="259" r:id="R5f195ba626154d4c"/>
    <p:sldId xmlns:r="http://schemas.openxmlformats.org/officeDocument/2006/relationships" id="260" r:id="R498bc816a8964fc7"/>
    <p:sldId xmlns:r="http://schemas.openxmlformats.org/officeDocument/2006/relationships" id="261" r:id="Rea071015f11840f6"/>
    <p:sldId xmlns:r="http://schemas.openxmlformats.org/officeDocument/2006/relationships" id="262" r:id="R9e033568fa18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791b74e1b47e0" /><Relationship Type="http://schemas.openxmlformats.org/officeDocument/2006/relationships/slide" Target="/ppt/slides/slide1.xml" Id="R7e32bc63207e448d" /><Relationship Type="http://schemas.openxmlformats.org/officeDocument/2006/relationships/slide" Target="/ppt/slides/slide2.xml" Id="R9d32768ee3a24d30" /><Relationship Type="http://schemas.openxmlformats.org/officeDocument/2006/relationships/slide" Target="/ppt/slides/slide3.xml" Id="R94d988ffb0b04f88" /><Relationship Type="http://schemas.openxmlformats.org/officeDocument/2006/relationships/slide" Target="/ppt/slides/slide4.xml" Id="R5f195ba626154d4c" /><Relationship Type="http://schemas.openxmlformats.org/officeDocument/2006/relationships/slide" Target="/ppt/slides/slide5.xml" Id="R498bc816a8964fc7" /><Relationship Type="http://schemas.openxmlformats.org/officeDocument/2006/relationships/slide" Target="/ppt/slides/slide6.xml" Id="Rea071015f11840f6" /><Relationship Type="http://schemas.openxmlformats.org/officeDocument/2006/relationships/slide" Target="/ppt/slides/slide7.xml" Id="R9e033568fa18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ad018f40c4b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82fc9605b4e17" /><Relationship Type="http://schemas.openxmlformats.org/officeDocument/2006/relationships/theme" Target="/ppt/slideMasters/theme/theme1.xml" Id="R7a0efcc03187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82fc9605b4e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0b1f6060c43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61aa883fb41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0fbfcd13a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d981435b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6f5b29463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238b4a42d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84d25f9b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BRENNHOLM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AS ble etablert [år] og holder til i Hjellestad.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129 030 248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32 975 784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18 428 564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21 285 380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294 508 625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BRENNHOLM HOLDING AS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AKITA AS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Lisbeth Sandtorv, Grimseidvegen 449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5259 Hjellestad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99 19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BRENNHOLM AS</a:t>
            </a:r>
          </a:p>
        </p:txBody>
      </p:sp>
    </p:spTree>
  </p:cSld>
  <p:clrMapOvr>
    <a:masterClrMapping xmlns:a="http://schemas.openxmlformats.org/drawingml/2006/main"/>
  </p:clrMapOvr>
</p:sld>
</file>