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2a2a7ff02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adb662d663452d"/>
  </p:sldMasterIdLst>
  <p:sldIdLst>
    <p:sldId xmlns:r="http://schemas.openxmlformats.org/officeDocument/2006/relationships" id="256" r:id="Rfb221cca723e4073"/>
    <p:sldId xmlns:r="http://schemas.openxmlformats.org/officeDocument/2006/relationships" id="257" r:id="R9da0c5d3e39c4c7c"/>
    <p:sldId xmlns:r="http://schemas.openxmlformats.org/officeDocument/2006/relationships" id="258" r:id="Refb1905f794f4377"/>
    <p:sldId xmlns:r="http://schemas.openxmlformats.org/officeDocument/2006/relationships" id="259" r:id="R41e393409f824798"/>
    <p:sldId xmlns:r="http://schemas.openxmlformats.org/officeDocument/2006/relationships" id="260" r:id="Rfcd2778b87ca452f"/>
    <p:sldId xmlns:r="http://schemas.openxmlformats.org/officeDocument/2006/relationships" id="261" r:id="Rc5e7f14553bf474d"/>
    <p:sldId xmlns:r="http://schemas.openxmlformats.org/officeDocument/2006/relationships" id="262" r:id="Re6f8aa855c91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db662d663452d" /><Relationship Type="http://schemas.openxmlformats.org/officeDocument/2006/relationships/slide" Target="/ppt/slides/slide1.xml" Id="Rfb221cca723e4073" /><Relationship Type="http://schemas.openxmlformats.org/officeDocument/2006/relationships/slide" Target="/ppt/slides/slide2.xml" Id="R9da0c5d3e39c4c7c" /><Relationship Type="http://schemas.openxmlformats.org/officeDocument/2006/relationships/slide" Target="/ppt/slides/slide3.xml" Id="Refb1905f794f4377" /><Relationship Type="http://schemas.openxmlformats.org/officeDocument/2006/relationships/slide" Target="/ppt/slides/slide4.xml" Id="R41e393409f824798" /><Relationship Type="http://schemas.openxmlformats.org/officeDocument/2006/relationships/slide" Target="/ppt/slides/slide5.xml" Id="Rfcd2778b87ca452f" /><Relationship Type="http://schemas.openxmlformats.org/officeDocument/2006/relationships/slide" Target="/ppt/slides/slide6.xml" Id="Rc5e7f14553bf474d" /><Relationship Type="http://schemas.openxmlformats.org/officeDocument/2006/relationships/slide" Target="/ppt/slides/slide7.xml" Id="Re6f8aa855c91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5ae0869e14b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deb82fa1f44a9" /><Relationship Type="http://schemas.openxmlformats.org/officeDocument/2006/relationships/theme" Target="/ppt/slideMasters/theme/theme1.xml" Id="Rf138724267ac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bdeb82fa1f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966fe2d5142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e8bd7f16f4e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22b0ff4524d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3d1a6983748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3bbcc745547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9b064466146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63fe3d6cb46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EISGUL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ble etablert [år] og holder til i Oppaker.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ØYVIND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2166 Oppaker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osg@eisgul.no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990 033 293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