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1ab4fb509243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48ad1e56204f3d"/>
  </p:sldMasterIdLst>
  <p:sldIdLst>
    <p:sldId xmlns:r="http://schemas.openxmlformats.org/officeDocument/2006/relationships" id="256" r:id="R23ea0e4222c14f35"/>
    <p:sldId xmlns:r="http://schemas.openxmlformats.org/officeDocument/2006/relationships" id="257" r:id="R9fdaff57406348f4"/>
    <p:sldId xmlns:r="http://schemas.openxmlformats.org/officeDocument/2006/relationships" id="258" r:id="Ra3302c9bce454fa9"/>
    <p:sldId xmlns:r="http://schemas.openxmlformats.org/officeDocument/2006/relationships" id="259" r:id="R5d743c7e7c014ff8"/>
    <p:sldId xmlns:r="http://schemas.openxmlformats.org/officeDocument/2006/relationships" id="260" r:id="R856f3a7d0ab64ada"/>
    <p:sldId xmlns:r="http://schemas.openxmlformats.org/officeDocument/2006/relationships" id="261" r:id="R3dba939f5e1d4013"/>
    <p:sldId xmlns:r="http://schemas.openxmlformats.org/officeDocument/2006/relationships" id="262" r:id="R1ebd06cb4ec541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8ad1e56204f3d" /><Relationship Type="http://schemas.openxmlformats.org/officeDocument/2006/relationships/slide" Target="/ppt/slides/slide1.xml" Id="R23ea0e4222c14f35" /><Relationship Type="http://schemas.openxmlformats.org/officeDocument/2006/relationships/slide" Target="/ppt/slides/slide2.xml" Id="R9fdaff57406348f4" /><Relationship Type="http://schemas.openxmlformats.org/officeDocument/2006/relationships/slide" Target="/ppt/slides/slide3.xml" Id="Ra3302c9bce454fa9" /><Relationship Type="http://schemas.openxmlformats.org/officeDocument/2006/relationships/slide" Target="/ppt/slides/slide4.xml" Id="R5d743c7e7c014ff8" /><Relationship Type="http://schemas.openxmlformats.org/officeDocument/2006/relationships/slide" Target="/ppt/slides/slide5.xml" Id="R856f3a7d0ab64ada" /><Relationship Type="http://schemas.openxmlformats.org/officeDocument/2006/relationships/slide" Target="/ppt/slides/slide6.xml" Id="R3dba939f5e1d4013" /><Relationship Type="http://schemas.openxmlformats.org/officeDocument/2006/relationships/slide" Target="/ppt/slides/slide7.xml" Id="R1ebd06cb4ec541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50b59db2b943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48e7e80494b5e" /><Relationship Type="http://schemas.openxmlformats.org/officeDocument/2006/relationships/theme" Target="/ppt/slideMasters/theme/theme1.xml" Id="Raa5065b6483641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848e7e80494b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50c40380a41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3b7d6f25a45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011db7dd24f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68cfd948846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f2f0027d049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206ec4e7641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5dc0bb6b446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THU &amp; GURSLI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 &amp; GURSLI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 &amp; GURSLI BETONG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 &amp; GURSLI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 &amp; GURSLI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 &amp; GURSLI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730 158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 &amp; GURSLI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THU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GURSLI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 &amp; GURSLI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Lundestranda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990 036 713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 &amp; GURSLI BETONG AS</a:t>
            </a:r>
          </a:p>
        </p:txBody>
      </p:sp>
    </p:spTree>
  </p:cSld>
  <p:clrMapOvr>
    <a:masterClrMapping xmlns:a="http://schemas.openxmlformats.org/drawingml/2006/main"/>
  </p:clrMapOvr>
</p:sld>
</file>