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7f629f651949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bff3b8cbaf4ff2"/>
  </p:sldMasterIdLst>
  <p:sldIdLst>
    <p:sldId xmlns:r="http://schemas.openxmlformats.org/officeDocument/2006/relationships" id="256" r:id="Rf6238c003455495f"/>
    <p:sldId xmlns:r="http://schemas.openxmlformats.org/officeDocument/2006/relationships" id="257" r:id="R40cb5124ec434f2e"/>
    <p:sldId xmlns:r="http://schemas.openxmlformats.org/officeDocument/2006/relationships" id="258" r:id="R33f2c2bfc6d846dd"/>
    <p:sldId xmlns:r="http://schemas.openxmlformats.org/officeDocument/2006/relationships" id="259" r:id="R84293b9b6dfa43f3"/>
    <p:sldId xmlns:r="http://schemas.openxmlformats.org/officeDocument/2006/relationships" id="260" r:id="Rcf84190a628c4f75"/>
    <p:sldId xmlns:r="http://schemas.openxmlformats.org/officeDocument/2006/relationships" id="261" r:id="Rc51b6af8eda74b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ff3b8cbaf4ff2" /><Relationship Type="http://schemas.openxmlformats.org/officeDocument/2006/relationships/slide" Target="/ppt/slides/slide1.xml" Id="Rf6238c003455495f" /><Relationship Type="http://schemas.openxmlformats.org/officeDocument/2006/relationships/slide" Target="/ppt/slides/slide2.xml" Id="R40cb5124ec434f2e" /><Relationship Type="http://schemas.openxmlformats.org/officeDocument/2006/relationships/slide" Target="/ppt/slides/slide3.xml" Id="R33f2c2bfc6d846dd" /><Relationship Type="http://schemas.openxmlformats.org/officeDocument/2006/relationships/slide" Target="/ppt/slides/slide4.xml" Id="R84293b9b6dfa43f3" /><Relationship Type="http://schemas.openxmlformats.org/officeDocument/2006/relationships/slide" Target="/ppt/slides/slide5.xml" Id="Rcf84190a628c4f75" /><Relationship Type="http://schemas.openxmlformats.org/officeDocument/2006/relationships/slide" Target="/ppt/slides/slide6.xml" Id="Rc51b6af8eda74b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684ccf49894c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79eee50014073" /><Relationship Type="http://schemas.openxmlformats.org/officeDocument/2006/relationships/theme" Target="/ppt/slideMasters/theme/theme1.xml" Id="R744313d7b52740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f79eee500140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81a9371ad42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94ca3eb5a44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cb055cd4d4a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d7a4983bc41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fdaea9a5d47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1490600b447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ODINSEN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ODINSEN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ODINSEN ODD ARNULF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990 040 001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ODINSEN HOLDING AS</a:t>
            </a:r>
          </a:p>
        </p:txBody>
      </p:sp>
    </p:spTree>
  </p:cSld>
  <p:clrMapOvr>
    <a:masterClrMapping xmlns:a="http://schemas.openxmlformats.org/drawingml/2006/main"/>
  </p:clrMapOvr>
</p:sld>
</file>