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416beb185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7274554dc4087"/>
  </p:sldMasterIdLst>
  <p:sldIdLst>
    <p:sldId xmlns:r="http://schemas.openxmlformats.org/officeDocument/2006/relationships" id="256" r:id="Rd31b42bd459948dd"/>
    <p:sldId xmlns:r="http://schemas.openxmlformats.org/officeDocument/2006/relationships" id="257" r:id="Rf1ba6eaa5b404e52"/>
    <p:sldId xmlns:r="http://schemas.openxmlformats.org/officeDocument/2006/relationships" id="258" r:id="R5d8b5e76ef6342d5"/>
    <p:sldId xmlns:r="http://schemas.openxmlformats.org/officeDocument/2006/relationships" id="259" r:id="R1b24acfcd61d429d"/>
    <p:sldId xmlns:r="http://schemas.openxmlformats.org/officeDocument/2006/relationships" id="260" r:id="Recf9178db4294784"/>
    <p:sldId xmlns:r="http://schemas.openxmlformats.org/officeDocument/2006/relationships" id="261" r:id="Re1cdf4c7fdac487c"/>
    <p:sldId xmlns:r="http://schemas.openxmlformats.org/officeDocument/2006/relationships" id="262" r:id="R02677848ce38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7274554dc4087" /><Relationship Type="http://schemas.openxmlformats.org/officeDocument/2006/relationships/slide" Target="/ppt/slides/slide1.xml" Id="Rd31b42bd459948dd" /><Relationship Type="http://schemas.openxmlformats.org/officeDocument/2006/relationships/slide" Target="/ppt/slides/slide2.xml" Id="Rf1ba6eaa5b404e52" /><Relationship Type="http://schemas.openxmlformats.org/officeDocument/2006/relationships/slide" Target="/ppt/slides/slide3.xml" Id="R5d8b5e76ef6342d5" /><Relationship Type="http://schemas.openxmlformats.org/officeDocument/2006/relationships/slide" Target="/ppt/slides/slide4.xml" Id="R1b24acfcd61d429d" /><Relationship Type="http://schemas.openxmlformats.org/officeDocument/2006/relationships/slide" Target="/ppt/slides/slide5.xml" Id="Recf9178db4294784" /><Relationship Type="http://schemas.openxmlformats.org/officeDocument/2006/relationships/slide" Target="/ppt/slides/slide6.xml" Id="Re1cdf4c7fdac487c" /><Relationship Type="http://schemas.openxmlformats.org/officeDocument/2006/relationships/slide" Target="/ppt/slides/slide7.xml" Id="R02677848ce38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0e1b5e427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af1973b6401c" /><Relationship Type="http://schemas.openxmlformats.org/officeDocument/2006/relationships/theme" Target="/ppt/slideMasters/theme/theme1.xml" Id="Rc8bebd013be3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7af1973b6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50a733132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defff81e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e9ec6f9ba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5a5cc1d72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a9819a3d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e1b5abb49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0ef111704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 INVEST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16 559 117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26 074 752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URAN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URAN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Hendvarden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44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990 041 512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