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043338f7f4d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7c49104674aa7"/>
  </p:sldMasterIdLst>
  <p:sldIdLst>
    <p:sldId xmlns:r="http://schemas.openxmlformats.org/officeDocument/2006/relationships" id="256" r:id="R92b38953ae5b416f"/>
    <p:sldId xmlns:r="http://schemas.openxmlformats.org/officeDocument/2006/relationships" id="257" r:id="R60de8b33fcf44201"/>
    <p:sldId xmlns:r="http://schemas.openxmlformats.org/officeDocument/2006/relationships" id="258" r:id="Rc84fdd7b6a424281"/>
    <p:sldId xmlns:r="http://schemas.openxmlformats.org/officeDocument/2006/relationships" id="259" r:id="R5357891dc8184058"/>
    <p:sldId xmlns:r="http://schemas.openxmlformats.org/officeDocument/2006/relationships" id="260" r:id="R16826442942c4186"/>
    <p:sldId xmlns:r="http://schemas.openxmlformats.org/officeDocument/2006/relationships" id="261" r:id="R9e0c87540d484722"/>
    <p:sldId xmlns:r="http://schemas.openxmlformats.org/officeDocument/2006/relationships" id="262" r:id="Rf28f272433a94d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7c49104674aa7" /><Relationship Type="http://schemas.openxmlformats.org/officeDocument/2006/relationships/slide" Target="/ppt/slides/slide1.xml" Id="R92b38953ae5b416f" /><Relationship Type="http://schemas.openxmlformats.org/officeDocument/2006/relationships/slide" Target="/ppt/slides/slide2.xml" Id="R60de8b33fcf44201" /><Relationship Type="http://schemas.openxmlformats.org/officeDocument/2006/relationships/slide" Target="/ppt/slides/slide3.xml" Id="Rc84fdd7b6a424281" /><Relationship Type="http://schemas.openxmlformats.org/officeDocument/2006/relationships/slide" Target="/ppt/slides/slide4.xml" Id="R5357891dc8184058" /><Relationship Type="http://schemas.openxmlformats.org/officeDocument/2006/relationships/slide" Target="/ppt/slides/slide5.xml" Id="R16826442942c4186" /><Relationship Type="http://schemas.openxmlformats.org/officeDocument/2006/relationships/slide" Target="/ppt/slides/slide6.xml" Id="R9e0c87540d484722" /><Relationship Type="http://schemas.openxmlformats.org/officeDocument/2006/relationships/slide" Target="/ppt/slides/slide7.xml" Id="Rf28f272433a94d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182afdcda49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0090bef0547a3" /><Relationship Type="http://schemas.openxmlformats.org/officeDocument/2006/relationships/theme" Target="/ppt/slideMasters/theme/theme1.xml" Id="R6281831c206f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0090bef05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e644eabee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8c444b13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9e67ef551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bbefa06c744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25e095ccf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56ab145a44d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f36cb93749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 INVEST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−1 027 418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16 559 117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26 074 752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 ØYVIND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 ÅGE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Hendvarden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51 44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990 041 512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URAN INVEST AS</a:t>
            </a:r>
          </a:p>
        </p:txBody>
      </p:sp>
    </p:spTree>
  </p:cSld>
  <p:clrMapOvr>
    <a:masterClrMapping xmlns:a="http://schemas.openxmlformats.org/drawingml/2006/main"/>
  </p:clrMapOvr>
</p:sld>
</file>