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7c6adb799049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5f0d1ed3d646a3"/>
  </p:sldMasterIdLst>
  <p:sldIdLst>
    <p:sldId xmlns:r="http://schemas.openxmlformats.org/officeDocument/2006/relationships" id="256" r:id="R4cc418348ee4440e"/>
    <p:sldId xmlns:r="http://schemas.openxmlformats.org/officeDocument/2006/relationships" id="257" r:id="R00f7084c63e246a7"/>
    <p:sldId xmlns:r="http://schemas.openxmlformats.org/officeDocument/2006/relationships" id="258" r:id="R9dd057120c904607"/>
    <p:sldId xmlns:r="http://schemas.openxmlformats.org/officeDocument/2006/relationships" id="259" r:id="Rb21f033f8b634a10"/>
    <p:sldId xmlns:r="http://schemas.openxmlformats.org/officeDocument/2006/relationships" id="260" r:id="R142e06b49ba14b56"/>
    <p:sldId xmlns:r="http://schemas.openxmlformats.org/officeDocument/2006/relationships" id="261" r:id="Reffb5c58492644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5f0d1ed3d646a3" /><Relationship Type="http://schemas.openxmlformats.org/officeDocument/2006/relationships/slide" Target="/ppt/slides/slide1.xml" Id="R4cc418348ee4440e" /><Relationship Type="http://schemas.openxmlformats.org/officeDocument/2006/relationships/slide" Target="/ppt/slides/slide2.xml" Id="R00f7084c63e246a7" /><Relationship Type="http://schemas.openxmlformats.org/officeDocument/2006/relationships/slide" Target="/ppt/slides/slide3.xml" Id="R9dd057120c904607" /><Relationship Type="http://schemas.openxmlformats.org/officeDocument/2006/relationships/slide" Target="/ppt/slides/slide4.xml" Id="Rb21f033f8b634a10" /><Relationship Type="http://schemas.openxmlformats.org/officeDocument/2006/relationships/slide" Target="/ppt/slides/slide5.xml" Id="R142e06b49ba14b56" /><Relationship Type="http://schemas.openxmlformats.org/officeDocument/2006/relationships/slide" Target="/ppt/slides/slide6.xml" Id="Reffb5c58492644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46c00c7ecf45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37a68a16d40b6" /><Relationship Type="http://schemas.openxmlformats.org/officeDocument/2006/relationships/theme" Target="/ppt/slideMasters/theme/theme1.xml" Id="R80da3511d3f546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a37a68a16d40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b6055232f49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e34c3c664b42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4ee43f11184d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dbdc486d141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94dde8e0ed40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8444d025d84c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BESS JAHRES STIFTELSE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BESS JAHRES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BESS JAHRES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BESS JAHRES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BESS JAHRES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BESS JAHRES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Hvalfangstens Hus AS, Strandpromenaden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3208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990 049 092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BESS JAHRES STIFTELSE</a:t>
            </a:r>
          </a:p>
        </p:txBody>
      </p:sp>
    </p:spTree>
  </p:cSld>
  <p:clrMapOvr>
    <a:masterClrMapping xmlns:a="http://schemas.openxmlformats.org/drawingml/2006/main"/>
  </p:clrMapOvr>
</p:sld>
</file>