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1d7af5956846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fc13360e1c4023"/>
  </p:sldMasterIdLst>
  <p:sldIdLst>
    <p:sldId xmlns:r="http://schemas.openxmlformats.org/officeDocument/2006/relationships" id="256" r:id="R8d3bcd4632b2475f"/>
    <p:sldId xmlns:r="http://schemas.openxmlformats.org/officeDocument/2006/relationships" id="257" r:id="R0938c1ad236547e1"/>
    <p:sldId xmlns:r="http://schemas.openxmlformats.org/officeDocument/2006/relationships" id="258" r:id="R14649d80b4554704"/>
    <p:sldId xmlns:r="http://schemas.openxmlformats.org/officeDocument/2006/relationships" id="259" r:id="R827c15056a384151"/>
    <p:sldId xmlns:r="http://schemas.openxmlformats.org/officeDocument/2006/relationships" id="260" r:id="R7b1d9801ce25425d"/>
    <p:sldId xmlns:r="http://schemas.openxmlformats.org/officeDocument/2006/relationships" id="261" r:id="Rc53de1e8355b40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fc13360e1c4023" /><Relationship Type="http://schemas.openxmlformats.org/officeDocument/2006/relationships/slide" Target="/ppt/slides/slide1.xml" Id="R8d3bcd4632b2475f" /><Relationship Type="http://schemas.openxmlformats.org/officeDocument/2006/relationships/slide" Target="/ppt/slides/slide2.xml" Id="R0938c1ad236547e1" /><Relationship Type="http://schemas.openxmlformats.org/officeDocument/2006/relationships/slide" Target="/ppt/slides/slide3.xml" Id="R14649d80b4554704" /><Relationship Type="http://schemas.openxmlformats.org/officeDocument/2006/relationships/slide" Target="/ppt/slides/slide4.xml" Id="R827c15056a384151" /><Relationship Type="http://schemas.openxmlformats.org/officeDocument/2006/relationships/slide" Target="/ppt/slides/slide5.xml" Id="R7b1d9801ce25425d" /><Relationship Type="http://schemas.openxmlformats.org/officeDocument/2006/relationships/slide" Target="/ppt/slides/slide6.xml" Id="Rc53de1e8355b40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040604fb1248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e929ab01f471f" /><Relationship Type="http://schemas.openxmlformats.org/officeDocument/2006/relationships/theme" Target="/ppt/slideMasters/theme/theme1.xml" Id="R3122d5aeb87c4d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3e929ab01f47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f56c6973b4c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b4133f78f43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c9d1ea20345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d1d896b8446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294d5603944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ce8a03dc341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BESS JAHRES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BESS JAHRES STIFTELSE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−890 505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12 935 541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85 836 047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91 407 626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Hvalfangstens Hus AS, Strandpromenaden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990 049 092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