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da5a145d8e04a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076de9b4a67449e"/>
  </p:sldMasterIdLst>
  <p:sldIdLst>
    <p:sldId xmlns:r="http://schemas.openxmlformats.org/officeDocument/2006/relationships" id="256" r:id="R0aa9a4aa04524f7f"/>
    <p:sldId xmlns:r="http://schemas.openxmlformats.org/officeDocument/2006/relationships" id="257" r:id="R6e2cad4064d2473d"/>
    <p:sldId xmlns:r="http://schemas.openxmlformats.org/officeDocument/2006/relationships" id="258" r:id="R4e4c1d0742314f5d"/>
    <p:sldId xmlns:r="http://schemas.openxmlformats.org/officeDocument/2006/relationships" id="259" r:id="Rb41732dc7a5b4efe"/>
    <p:sldId xmlns:r="http://schemas.openxmlformats.org/officeDocument/2006/relationships" id="260" r:id="R72b5e039190144a1"/>
    <p:sldId xmlns:r="http://schemas.openxmlformats.org/officeDocument/2006/relationships" id="261" r:id="R8a78594cb98e45fc"/>
    <p:sldId xmlns:r="http://schemas.openxmlformats.org/officeDocument/2006/relationships" id="262" r:id="R816b0e0ea98d4d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76de9b4a67449e" /><Relationship Type="http://schemas.openxmlformats.org/officeDocument/2006/relationships/slide" Target="/ppt/slides/slide1.xml" Id="R0aa9a4aa04524f7f" /><Relationship Type="http://schemas.openxmlformats.org/officeDocument/2006/relationships/slide" Target="/ppt/slides/slide2.xml" Id="R6e2cad4064d2473d" /><Relationship Type="http://schemas.openxmlformats.org/officeDocument/2006/relationships/slide" Target="/ppt/slides/slide3.xml" Id="R4e4c1d0742314f5d" /><Relationship Type="http://schemas.openxmlformats.org/officeDocument/2006/relationships/slide" Target="/ppt/slides/slide4.xml" Id="Rb41732dc7a5b4efe" /><Relationship Type="http://schemas.openxmlformats.org/officeDocument/2006/relationships/slide" Target="/ppt/slides/slide5.xml" Id="R72b5e039190144a1" /><Relationship Type="http://schemas.openxmlformats.org/officeDocument/2006/relationships/slide" Target="/ppt/slides/slide6.xml" Id="R8a78594cb98e45fc" /><Relationship Type="http://schemas.openxmlformats.org/officeDocument/2006/relationships/slide" Target="/ppt/slides/slide7.xml" Id="R816b0e0ea98d4d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20de74973d432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6fc043f2684d7c" /><Relationship Type="http://schemas.openxmlformats.org/officeDocument/2006/relationships/theme" Target="/ppt/slideMasters/theme/theme1.xml" Id="Rb5dec61fdf5e465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c6fc043f2684d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6c86a88fb14f7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89ecb0f99e46d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7298f415b24a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9a6b16af6544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88d52813174e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d820671cb743d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3fd67faea45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CANAL STREET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CANAL STREET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CANAL STREET AS ble etablert [år] og holder til i Arendal.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CANAL STREET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CANAL STREET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CANAL STREET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8 243 987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786 271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747 156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−30 983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524 616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CANAL STREET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APL NORWAY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ARENDAL KOMMUNE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ARENDALS FOSSEKOMPANI ASA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AUST-AGDER FYLKESKOMMUNE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CANAL STREET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Munkegaten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4838 Arendal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mats@canalstreet.no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canalstreet.no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990 050 430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CANAL STREET AS</a:t>
            </a:r>
          </a:p>
        </p:txBody>
      </p:sp>
    </p:spTree>
  </p:cSld>
  <p:clrMapOvr>
    <a:masterClrMapping xmlns:a="http://schemas.openxmlformats.org/drawingml/2006/main"/>
  </p:clrMapOvr>
</p:sld>
</file>