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056e00726340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7bd8d950848d1"/>
  </p:sldMasterIdLst>
  <p:sldIdLst>
    <p:sldId xmlns:r="http://schemas.openxmlformats.org/officeDocument/2006/relationships" id="256" r:id="Rcef79f76a26f4008"/>
    <p:sldId xmlns:r="http://schemas.openxmlformats.org/officeDocument/2006/relationships" id="257" r:id="R15dbf4d0f9234a29"/>
    <p:sldId xmlns:r="http://schemas.openxmlformats.org/officeDocument/2006/relationships" id="258" r:id="Rdca2c65770644885"/>
    <p:sldId xmlns:r="http://schemas.openxmlformats.org/officeDocument/2006/relationships" id="259" r:id="Rb6112924c6ec4ea9"/>
    <p:sldId xmlns:r="http://schemas.openxmlformats.org/officeDocument/2006/relationships" id="260" r:id="R197eedb4e57b4681"/>
    <p:sldId xmlns:r="http://schemas.openxmlformats.org/officeDocument/2006/relationships" id="261" r:id="Ra1db066c545d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7bd8d950848d1" /><Relationship Type="http://schemas.openxmlformats.org/officeDocument/2006/relationships/slide" Target="/ppt/slides/slide1.xml" Id="Rcef79f76a26f4008" /><Relationship Type="http://schemas.openxmlformats.org/officeDocument/2006/relationships/slide" Target="/ppt/slides/slide2.xml" Id="R15dbf4d0f9234a29" /><Relationship Type="http://schemas.openxmlformats.org/officeDocument/2006/relationships/slide" Target="/ppt/slides/slide3.xml" Id="Rdca2c65770644885" /><Relationship Type="http://schemas.openxmlformats.org/officeDocument/2006/relationships/slide" Target="/ppt/slides/slide4.xml" Id="Rb6112924c6ec4ea9" /><Relationship Type="http://schemas.openxmlformats.org/officeDocument/2006/relationships/slide" Target="/ppt/slides/slide5.xml" Id="R197eedb4e57b4681" /><Relationship Type="http://schemas.openxmlformats.org/officeDocument/2006/relationships/slide" Target="/ppt/slides/slide6.xml" Id="Ra1db066c545d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225ee36db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b79d17d4b4bd6" /><Relationship Type="http://schemas.openxmlformats.org/officeDocument/2006/relationships/theme" Target="/ppt/slideMasters/theme/theme1.xml" Id="Rd6f3d04fec15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b79d17d4b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12691cfad40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a97035104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f79ef11c2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bf4d96958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716c05bba49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f585db8a146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RÅDYRKROKEN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Rådyrkroken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990 055 882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