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07bb83895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9f8ecd5de4355"/>
  </p:sldMasterIdLst>
  <p:sldIdLst>
    <p:sldId xmlns:r="http://schemas.openxmlformats.org/officeDocument/2006/relationships" id="256" r:id="Rf0ebe5adc73d40df"/>
    <p:sldId xmlns:r="http://schemas.openxmlformats.org/officeDocument/2006/relationships" id="257" r:id="Rf14aab1e2bfa40ec"/>
    <p:sldId xmlns:r="http://schemas.openxmlformats.org/officeDocument/2006/relationships" id="258" r:id="R87283d6b63cc4306"/>
    <p:sldId xmlns:r="http://schemas.openxmlformats.org/officeDocument/2006/relationships" id="259" r:id="R7715725319254a79"/>
    <p:sldId xmlns:r="http://schemas.openxmlformats.org/officeDocument/2006/relationships" id="260" r:id="R8755eda288e04c8d"/>
    <p:sldId xmlns:r="http://schemas.openxmlformats.org/officeDocument/2006/relationships" id="261" r:id="R0ae427d05d2e4a50"/>
    <p:sldId xmlns:r="http://schemas.openxmlformats.org/officeDocument/2006/relationships" id="262" r:id="Re3f36bc6273f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9f8ecd5de4355" /><Relationship Type="http://schemas.openxmlformats.org/officeDocument/2006/relationships/slide" Target="/ppt/slides/slide1.xml" Id="Rf0ebe5adc73d40df" /><Relationship Type="http://schemas.openxmlformats.org/officeDocument/2006/relationships/slide" Target="/ppt/slides/slide2.xml" Id="Rf14aab1e2bfa40ec" /><Relationship Type="http://schemas.openxmlformats.org/officeDocument/2006/relationships/slide" Target="/ppt/slides/slide3.xml" Id="R87283d6b63cc4306" /><Relationship Type="http://schemas.openxmlformats.org/officeDocument/2006/relationships/slide" Target="/ppt/slides/slide4.xml" Id="R7715725319254a79" /><Relationship Type="http://schemas.openxmlformats.org/officeDocument/2006/relationships/slide" Target="/ppt/slides/slide5.xml" Id="R8755eda288e04c8d" /><Relationship Type="http://schemas.openxmlformats.org/officeDocument/2006/relationships/slide" Target="/ppt/slides/slide6.xml" Id="R0ae427d05d2e4a50" /><Relationship Type="http://schemas.openxmlformats.org/officeDocument/2006/relationships/slide" Target="/ppt/slides/slide7.xml" Id="Re3f36bc6273f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d9b5f1263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52b8043a421b" /><Relationship Type="http://schemas.openxmlformats.org/officeDocument/2006/relationships/theme" Target="/ppt/slideMasters/theme/theme1.xml" Id="R0e6c3beccae1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352b8043a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7c72445d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d7f6eaeb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2f0420d1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677fcfe6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36bb9dfa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1bc0d4df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0d1225858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