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cbdba9b18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72caf0f154cf7"/>
  </p:sldMasterIdLst>
  <p:sldIdLst>
    <p:sldId xmlns:r="http://schemas.openxmlformats.org/officeDocument/2006/relationships" id="256" r:id="R300d0108c7254d89"/>
    <p:sldId xmlns:r="http://schemas.openxmlformats.org/officeDocument/2006/relationships" id="257" r:id="Ra6a843ae45cc41f8"/>
    <p:sldId xmlns:r="http://schemas.openxmlformats.org/officeDocument/2006/relationships" id="258" r:id="Racffe3b54e14482d"/>
    <p:sldId xmlns:r="http://schemas.openxmlformats.org/officeDocument/2006/relationships" id="259" r:id="Re682cc84c3814f5a"/>
    <p:sldId xmlns:r="http://schemas.openxmlformats.org/officeDocument/2006/relationships" id="260" r:id="R05dd60f5488e4ef2"/>
    <p:sldId xmlns:r="http://schemas.openxmlformats.org/officeDocument/2006/relationships" id="261" r:id="R16996d539f584b8f"/>
    <p:sldId xmlns:r="http://schemas.openxmlformats.org/officeDocument/2006/relationships" id="262" r:id="R3ed9044189c3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72caf0f154cf7" /><Relationship Type="http://schemas.openxmlformats.org/officeDocument/2006/relationships/slide" Target="/ppt/slides/slide1.xml" Id="R300d0108c7254d89" /><Relationship Type="http://schemas.openxmlformats.org/officeDocument/2006/relationships/slide" Target="/ppt/slides/slide2.xml" Id="Ra6a843ae45cc41f8" /><Relationship Type="http://schemas.openxmlformats.org/officeDocument/2006/relationships/slide" Target="/ppt/slides/slide3.xml" Id="Racffe3b54e14482d" /><Relationship Type="http://schemas.openxmlformats.org/officeDocument/2006/relationships/slide" Target="/ppt/slides/slide4.xml" Id="Re682cc84c3814f5a" /><Relationship Type="http://schemas.openxmlformats.org/officeDocument/2006/relationships/slide" Target="/ppt/slides/slide5.xml" Id="R05dd60f5488e4ef2" /><Relationship Type="http://schemas.openxmlformats.org/officeDocument/2006/relationships/slide" Target="/ppt/slides/slide6.xml" Id="R16996d539f584b8f" /><Relationship Type="http://schemas.openxmlformats.org/officeDocument/2006/relationships/slide" Target="/ppt/slides/slide7.xml" Id="R3ed9044189c3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559d3a23c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797b6c374c93" /><Relationship Type="http://schemas.openxmlformats.org/officeDocument/2006/relationships/theme" Target="/ppt/slideMasters/theme/theme1.xml" Id="R3fa728269b4f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4797b6c37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bb8ce9b9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654c99b3c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7292347e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8ece9967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5e7190ae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ae7dcdc6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40f5b385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INCREMENTO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INCREMENTO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28 421 930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TROND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