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ae79c96b9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94fc5b1ff4abf"/>
  </p:sldMasterIdLst>
  <p:sldIdLst>
    <p:sldId xmlns:r="http://schemas.openxmlformats.org/officeDocument/2006/relationships" id="256" r:id="Rd30aa7b7fb574028"/>
    <p:sldId xmlns:r="http://schemas.openxmlformats.org/officeDocument/2006/relationships" id="257" r:id="Rf9f7c184d8584e89"/>
    <p:sldId xmlns:r="http://schemas.openxmlformats.org/officeDocument/2006/relationships" id="258" r:id="R8b126712a3a848d7"/>
    <p:sldId xmlns:r="http://schemas.openxmlformats.org/officeDocument/2006/relationships" id="259" r:id="R7d296fbf03fb4458"/>
    <p:sldId xmlns:r="http://schemas.openxmlformats.org/officeDocument/2006/relationships" id="260" r:id="R0bffc466e19845dd"/>
    <p:sldId xmlns:r="http://schemas.openxmlformats.org/officeDocument/2006/relationships" id="261" r:id="R7a349f682e604203"/>
    <p:sldId xmlns:r="http://schemas.openxmlformats.org/officeDocument/2006/relationships" id="262" r:id="R869600ac06f1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94fc5b1ff4abf" /><Relationship Type="http://schemas.openxmlformats.org/officeDocument/2006/relationships/slide" Target="/ppt/slides/slide1.xml" Id="Rd30aa7b7fb574028" /><Relationship Type="http://schemas.openxmlformats.org/officeDocument/2006/relationships/slide" Target="/ppt/slides/slide2.xml" Id="Rf9f7c184d8584e89" /><Relationship Type="http://schemas.openxmlformats.org/officeDocument/2006/relationships/slide" Target="/ppt/slides/slide3.xml" Id="R8b126712a3a848d7" /><Relationship Type="http://schemas.openxmlformats.org/officeDocument/2006/relationships/slide" Target="/ppt/slides/slide4.xml" Id="R7d296fbf03fb4458" /><Relationship Type="http://schemas.openxmlformats.org/officeDocument/2006/relationships/slide" Target="/ppt/slides/slide5.xml" Id="R0bffc466e19845dd" /><Relationship Type="http://schemas.openxmlformats.org/officeDocument/2006/relationships/slide" Target="/ppt/slides/slide6.xml" Id="R7a349f682e604203" /><Relationship Type="http://schemas.openxmlformats.org/officeDocument/2006/relationships/slide" Target="/ppt/slides/slide7.xml" Id="R869600ac06f1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655b687f5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5506a36944422" /><Relationship Type="http://schemas.openxmlformats.org/officeDocument/2006/relationships/theme" Target="/ppt/slideMasters/theme/theme1.xml" Id="R03017caef41b4a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5506a3694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b2978289b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05d5931214b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dfb89537f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67f269d1748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cd6ce373a46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2b21bd12742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b47c421a0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HEINEM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2 222 574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Torkel Knudsen, Strøtvetveien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