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c0a80f621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2728e52c14870"/>
  </p:sldMasterIdLst>
  <p:sldIdLst>
    <p:sldId xmlns:r="http://schemas.openxmlformats.org/officeDocument/2006/relationships" id="256" r:id="Ra98e650b5bc248ec"/>
    <p:sldId xmlns:r="http://schemas.openxmlformats.org/officeDocument/2006/relationships" id="257" r:id="R3c93c9782cd249dd"/>
    <p:sldId xmlns:r="http://schemas.openxmlformats.org/officeDocument/2006/relationships" id="258" r:id="Re280425fda22418c"/>
    <p:sldId xmlns:r="http://schemas.openxmlformats.org/officeDocument/2006/relationships" id="259" r:id="R55acb8db729c424f"/>
    <p:sldId xmlns:r="http://schemas.openxmlformats.org/officeDocument/2006/relationships" id="260" r:id="R387676884506460a"/>
    <p:sldId xmlns:r="http://schemas.openxmlformats.org/officeDocument/2006/relationships" id="261" r:id="R9b56d1c232a6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2728e52c14870" /><Relationship Type="http://schemas.openxmlformats.org/officeDocument/2006/relationships/slide" Target="/ppt/slides/slide1.xml" Id="Ra98e650b5bc248ec" /><Relationship Type="http://schemas.openxmlformats.org/officeDocument/2006/relationships/slide" Target="/ppt/slides/slide2.xml" Id="R3c93c9782cd249dd" /><Relationship Type="http://schemas.openxmlformats.org/officeDocument/2006/relationships/slide" Target="/ppt/slides/slide3.xml" Id="Re280425fda22418c" /><Relationship Type="http://schemas.openxmlformats.org/officeDocument/2006/relationships/slide" Target="/ppt/slides/slide4.xml" Id="R55acb8db729c424f" /><Relationship Type="http://schemas.openxmlformats.org/officeDocument/2006/relationships/slide" Target="/ppt/slides/slide5.xml" Id="R387676884506460a" /><Relationship Type="http://schemas.openxmlformats.org/officeDocument/2006/relationships/slide" Target="/ppt/slides/slide6.xml" Id="R9b56d1c232a6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1706ef0d840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c46e2c5ad454d" /><Relationship Type="http://schemas.openxmlformats.org/officeDocument/2006/relationships/theme" Target="/ppt/slideMasters/theme/theme1.xml" Id="R842768f6272e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c46e2c5ad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5e3f4e741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a97b9dbe64a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cf5619a1a4e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639b95a604d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f580046a9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01f55da6e41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1 325 340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990 056 439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