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48a1d3963849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ea14d0ae504bcc"/>
  </p:sldMasterIdLst>
  <p:sldIdLst>
    <p:sldId xmlns:r="http://schemas.openxmlformats.org/officeDocument/2006/relationships" id="256" r:id="R032cc027e8f749ba"/>
    <p:sldId xmlns:r="http://schemas.openxmlformats.org/officeDocument/2006/relationships" id="257" r:id="R3824aff740f946c6"/>
    <p:sldId xmlns:r="http://schemas.openxmlformats.org/officeDocument/2006/relationships" id="258" r:id="Rfa2eabf7ed644d3d"/>
    <p:sldId xmlns:r="http://schemas.openxmlformats.org/officeDocument/2006/relationships" id="259" r:id="R025a3bd0d4d74f06"/>
    <p:sldId xmlns:r="http://schemas.openxmlformats.org/officeDocument/2006/relationships" id="260" r:id="Rdd9a5b2c99844e28"/>
    <p:sldId xmlns:r="http://schemas.openxmlformats.org/officeDocument/2006/relationships" id="261" r:id="R6cdb2779f7b14c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ea14d0ae504bcc" /><Relationship Type="http://schemas.openxmlformats.org/officeDocument/2006/relationships/slide" Target="/ppt/slides/slide1.xml" Id="R032cc027e8f749ba" /><Relationship Type="http://schemas.openxmlformats.org/officeDocument/2006/relationships/slide" Target="/ppt/slides/slide2.xml" Id="R3824aff740f946c6" /><Relationship Type="http://schemas.openxmlformats.org/officeDocument/2006/relationships/slide" Target="/ppt/slides/slide3.xml" Id="Rfa2eabf7ed644d3d" /><Relationship Type="http://schemas.openxmlformats.org/officeDocument/2006/relationships/slide" Target="/ppt/slides/slide4.xml" Id="R025a3bd0d4d74f06" /><Relationship Type="http://schemas.openxmlformats.org/officeDocument/2006/relationships/slide" Target="/ppt/slides/slide5.xml" Id="Rdd9a5b2c99844e28" /><Relationship Type="http://schemas.openxmlformats.org/officeDocument/2006/relationships/slide" Target="/ppt/slides/slide6.xml" Id="R6cdb2779f7b14c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f13188cce14f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31c899b4d4f4c" /><Relationship Type="http://schemas.openxmlformats.org/officeDocument/2006/relationships/theme" Target="/ppt/slideMasters/theme/theme1.xml" Id="Ra3eddada92c947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d31c899b4d4f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bc511df1a4f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b1a7ab4074d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a821936704f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7361c8db147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9b289c71a42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ed24826c44d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KH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HELLAND KRISTEN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990 056 439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 EIENDOM AS</a:t>
            </a:r>
          </a:p>
        </p:txBody>
      </p:sp>
    </p:spTree>
  </p:cSld>
  <p:clrMapOvr>
    <a:masterClrMapping xmlns:a="http://schemas.openxmlformats.org/drawingml/2006/main"/>
  </p:clrMapOvr>
</p:sld>
</file>