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62f74319924d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885703b0aa4581"/>
  </p:sldMasterIdLst>
  <p:sldIdLst>
    <p:sldId xmlns:r="http://schemas.openxmlformats.org/officeDocument/2006/relationships" id="256" r:id="Re6d8a68e4392497a"/>
    <p:sldId xmlns:r="http://schemas.openxmlformats.org/officeDocument/2006/relationships" id="257" r:id="R98ae0b87fdee48bb"/>
    <p:sldId xmlns:r="http://schemas.openxmlformats.org/officeDocument/2006/relationships" id="258" r:id="Rf0084cdfcac04d9a"/>
    <p:sldId xmlns:r="http://schemas.openxmlformats.org/officeDocument/2006/relationships" id="259" r:id="Rf3c67c12a887455e"/>
    <p:sldId xmlns:r="http://schemas.openxmlformats.org/officeDocument/2006/relationships" id="260" r:id="Rf07937f43ed54c91"/>
    <p:sldId xmlns:r="http://schemas.openxmlformats.org/officeDocument/2006/relationships" id="261" r:id="R4c69701a83dc4ee2"/>
    <p:sldId xmlns:r="http://schemas.openxmlformats.org/officeDocument/2006/relationships" id="262" r:id="Rc0ac5a05e55545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885703b0aa4581" /><Relationship Type="http://schemas.openxmlformats.org/officeDocument/2006/relationships/slide" Target="/ppt/slides/slide1.xml" Id="Re6d8a68e4392497a" /><Relationship Type="http://schemas.openxmlformats.org/officeDocument/2006/relationships/slide" Target="/ppt/slides/slide2.xml" Id="R98ae0b87fdee48bb" /><Relationship Type="http://schemas.openxmlformats.org/officeDocument/2006/relationships/slide" Target="/ppt/slides/slide3.xml" Id="Rf0084cdfcac04d9a" /><Relationship Type="http://schemas.openxmlformats.org/officeDocument/2006/relationships/slide" Target="/ppt/slides/slide4.xml" Id="Rf3c67c12a887455e" /><Relationship Type="http://schemas.openxmlformats.org/officeDocument/2006/relationships/slide" Target="/ppt/slides/slide5.xml" Id="Rf07937f43ed54c91" /><Relationship Type="http://schemas.openxmlformats.org/officeDocument/2006/relationships/slide" Target="/ppt/slides/slide6.xml" Id="R4c69701a83dc4ee2" /><Relationship Type="http://schemas.openxmlformats.org/officeDocument/2006/relationships/slide" Target="/ppt/slides/slide7.xml" Id="Rc0ac5a05e55545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bda41e3eef49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b760599f94bed" /><Relationship Type="http://schemas.openxmlformats.org/officeDocument/2006/relationships/theme" Target="/ppt/slideMasters/theme/theme1.xml" Id="R2b39853a0de945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7b760599f94b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c491a623344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5c40c611e4c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e5360a59e4d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20b146e934a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8da930c0545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2214b849842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500526c6041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JGB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JGB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4 428 863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2 309 489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2 706 183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8 199 481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9 636 346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GUNNAR BOEHLKE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Torjusbakken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990 064 202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