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1cc83dcd5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3f81b22c943c2"/>
  </p:sldMasterIdLst>
  <p:sldIdLst>
    <p:sldId xmlns:r="http://schemas.openxmlformats.org/officeDocument/2006/relationships" id="256" r:id="Rf04d605c59894442"/>
    <p:sldId xmlns:r="http://schemas.openxmlformats.org/officeDocument/2006/relationships" id="257" r:id="R6e9788fcb73b41fe"/>
    <p:sldId xmlns:r="http://schemas.openxmlformats.org/officeDocument/2006/relationships" id="258" r:id="R7d840fdab3974a01"/>
    <p:sldId xmlns:r="http://schemas.openxmlformats.org/officeDocument/2006/relationships" id="259" r:id="Rd96da6ef2c024543"/>
    <p:sldId xmlns:r="http://schemas.openxmlformats.org/officeDocument/2006/relationships" id="260" r:id="Ra94f280843f3453e"/>
    <p:sldId xmlns:r="http://schemas.openxmlformats.org/officeDocument/2006/relationships" id="261" r:id="Ra778e27860c84428"/>
    <p:sldId xmlns:r="http://schemas.openxmlformats.org/officeDocument/2006/relationships" id="262" r:id="Ra9972eb81aa0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3f81b22c943c2" /><Relationship Type="http://schemas.openxmlformats.org/officeDocument/2006/relationships/slide" Target="/ppt/slides/slide1.xml" Id="Rf04d605c59894442" /><Relationship Type="http://schemas.openxmlformats.org/officeDocument/2006/relationships/slide" Target="/ppt/slides/slide2.xml" Id="R6e9788fcb73b41fe" /><Relationship Type="http://schemas.openxmlformats.org/officeDocument/2006/relationships/slide" Target="/ppt/slides/slide3.xml" Id="R7d840fdab3974a01" /><Relationship Type="http://schemas.openxmlformats.org/officeDocument/2006/relationships/slide" Target="/ppt/slides/slide4.xml" Id="Rd96da6ef2c024543" /><Relationship Type="http://schemas.openxmlformats.org/officeDocument/2006/relationships/slide" Target="/ppt/slides/slide5.xml" Id="Ra94f280843f3453e" /><Relationship Type="http://schemas.openxmlformats.org/officeDocument/2006/relationships/slide" Target="/ppt/slides/slide6.xml" Id="Ra778e27860c84428" /><Relationship Type="http://schemas.openxmlformats.org/officeDocument/2006/relationships/slide" Target="/ppt/slides/slide7.xml" Id="Ra9972eb81aa0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5d6e20e80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aa553d21473b" /><Relationship Type="http://schemas.openxmlformats.org/officeDocument/2006/relationships/theme" Target="/ppt/slideMasters/theme/theme1.xml" Id="Recd8b216dd99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1aa553d21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3b6334863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7d3197ab4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9bbadcca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23800d20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ba743d52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df264faf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d71d7d88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