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d9c0d2f1a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96476d22f4150"/>
  </p:sldMasterIdLst>
  <p:sldIdLst>
    <p:sldId xmlns:r="http://schemas.openxmlformats.org/officeDocument/2006/relationships" id="256" r:id="Rfa34887828e944c2"/>
    <p:sldId xmlns:r="http://schemas.openxmlformats.org/officeDocument/2006/relationships" id="257" r:id="R3a8bf25191c14dad"/>
    <p:sldId xmlns:r="http://schemas.openxmlformats.org/officeDocument/2006/relationships" id="258" r:id="R844dbc3787b34049"/>
    <p:sldId xmlns:r="http://schemas.openxmlformats.org/officeDocument/2006/relationships" id="259" r:id="Rb92bd63137b64d03"/>
    <p:sldId xmlns:r="http://schemas.openxmlformats.org/officeDocument/2006/relationships" id="260" r:id="R1e5c49b719f74779"/>
    <p:sldId xmlns:r="http://schemas.openxmlformats.org/officeDocument/2006/relationships" id="261" r:id="R97056e0ee1d4481e"/>
    <p:sldId xmlns:r="http://schemas.openxmlformats.org/officeDocument/2006/relationships" id="262" r:id="R808cca012461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96476d22f4150" /><Relationship Type="http://schemas.openxmlformats.org/officeDocument/2006/relationships/slide" Target="/ppt/slides/slide1.xml" Id="Rfa34887828e944c2" /><Relationship Type="http://schemas.openxmlformats.org/officeDocument/2006/relationships/slide" Target="/ppt/slides/slide2.xml" Id="R3a8bf25191c14dad" /><Relationship Type="http://schemas.openxmlformats.org/officeDocument/2006/relationships/slide" Target="/ppt/slides/slide3.xml" Id="R844dbc3787b34049" /><Relationship Type="http://schemas.openxmlformats.org/officeDocument/2006/relationships/slide" Target="/ppt/slides/slide4.xml" Id="Rb92bd63137b64d03" /><Relationship Type="http://schemas.openxmlformats.org/officeDocument/2006/relationships/slide" Target="/ppt/slides/slide5.xml" Id="R1e5c49b719f74779" /><Relationship Type="http://schemas.openxmlformats.org/officeDocument/2006/relationships/slide" Target="/ppt/slides/slide6.xml" Id="R97056e0ee1d4481e" /><Relationship Type="http://schemas.openxmlformats.org/officeDocument/2006/relationships/slide" Target="/ppt/slides/slide7.xml" Id="R808cca012461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e54f7cd77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f5f3832cc431c" /><Relationship Type="http://schemas.openxmlformats.org/officeDocument/2006/relationships/theme" Target="/ppt/slideMasters/theme/theme1.xml" Id="R3352c5e87fff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f5f3832cc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4478099a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7275963c6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464e40b5e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7a8bd8282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56dfdae7e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004ab1287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b87ddffbc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KÅTANUTEN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KÅTANUTEN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1 786 289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12 511 878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12 623 495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LUNDE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LUNDE  –  42,0 %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374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990 105 839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KÅTANUTEN AS</a:t>
            </a:r>
          </a:p>
        </p:txBody>
      </p:sp>
    </p:spTree>
  </p:cSld>
  <p:clrMapOvr>
    <a:masterClrMapping xmlns:a="http://schemas.openxmlformats.org/drawingml/2006/main"/>
  </p:clrMapOvr>
</p:sld>
</file>