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88dcc884647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ecea333eb24c24"/>
  </p:sldMasterIdLst>
  <p:sldIdLst>
    <p:sldId xmlns:r="http://schemas.openxmlformats.org/officeDocument/2006/relationships" id="256" r:id="R62dc80ecd6ac4908"/>
    <p:sldId xmlns:r="http://schemas.openxmlformats.org/officeDocument/2006/relationships" id="257" r:id="R7acda4fe82a8445a"/>
    <p:sldId xmlns:r="http://schemas.openxmlformats.org/officeDocument/2006/relationships" id="258" r:id="Rc1ba37c71fb54fb3"/>
    <p:sldId xmlns:r="http://schemas.openxmlformats.org/officeDocument/2006/relationships" id="259" r:id="R8096745db0414832"/>
    <p:sldId xmlns:r="http://schemas.openxmlformats.org/officeDocument/2006/relationships" id="260" r:id="Rc61e5d6f592345ae"/>
    <p:sldId xmlns:r="http://schemas.openxmlformats.org/officeDocument/2006/relationships" id="261" r:id="R4aaa274470734a87"/>
    <p:sldId xmlns:r="http://schemas.openxmlformats.org/officeDocument/2006/relationships" id="262" r:id="R677f6b5cbe5a4e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ecea333eb24c24" /><Relationship Type="http://schemas.openxmlformats.org/officeDocument/2006/relationships/slide" Target="/ppt/slides/slide1.xml" Id="R62dc80ecd6ac4908" /><Relationship Type="http://schemas.openxmlformats.org/officeDocument/2006/relationships/slide" Target="/ppt/slides/slide2.xml" Id="R7acda4fe82a8445a" /><Relationship Type="http://schemas.openxmlformats.org/officeDocument/2006/relationships/slide" Target="/ppt/slides/slide3.xml" Id="Rc1ba37c71fb54fb3" /><Relationship Type="http://schemas.openxmlformats.org/officeDocument/2006/relationships/slide" Target="/ppt/slides/slide4.xml" Id="R8096745db0414832" /><Relationship Type="http://schemas.openxmlformats.org/officeDocument/2006/relationships/slide" Target="/ppt/slides/slide5.xml" Id="Rc61e5d6f592345ae" /><Relationship Type="http://schemas.openxmlformats.org/officeDocument/2006/relationships/slide" Target="/ppt/slides/slide6.xml" Id="R4aaa274470734a87" /><Relationship Type="http://schemas.openxmlformats.org/officeDocument/2006/relationships/slide" Target="/ppt/slides/slide7.xml" Id="R677f6b5cbe5a4e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8b116dfe7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7d677597a49ee" /><Relationship Type="http://schemas.openxmlformats.org/officeDocument/2006/relationships/theme" Target="/ppt/slideMasters/theme/theme1.xml" Id="R2b70d2b746764f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47d677597a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2e6eb24ca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adc45b017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cb67b159b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967eec7a0642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3b5e3e66c4a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e70fae89d449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640b80a57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VPRO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VPRO AS ble etablert [år] og holder til i Husnes.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756 868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791 896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SUND VÅRDAL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SUND VÅRDAL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Christin Sund 201, Kleivavegen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5460 Husnes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lvar@statoil.com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990 105 855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VPRO AS</a:t>
            </a:r>
          </a:p>
        </p:txBody>
      </p:sp>
    </p:spTree>
  </p:cSld>
  <p:clrMapOvr>
    <a:masterClrMapping xmlns:a="http://schemas.openxmlformats.org/drawingml/2006/main"/>
  </p:clrMapOvr>
</p:sld>
</file>