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71c4d20c7240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f86fb45c494cea"/>
  </p:sldMasterIdLst>
  <p:sldIdLst>
    <p:sldId xmlns:r="http://schemas.openxmlformats.org/officeDocument/2006/relationships" id="256" r:id="Rca5ffdb58969459b"/>
    <p:sldId xmlns:r="http://schemas.openxmlformats.org/officeDocument/2006/relationships" id="257" r:id="R5863cd4307ef4116"/>
    <p:sldId xmlns:r="http://schemas.openxmlformats.org/officeDocument/2006/relationships" id="258" r:id="R8d135af7338e458b"/>
    <p:sldId xmlns:r="http://schemas.openxmlformats.org/officeDocument/2006/relationships" id="259" r:id="R34c5cf6852394abc"/>
    <p:sldId xmlns:r="http://schemas.openxmlformats.org/officeDocument/2006/relationships" id="260" r:id="R92890fd932144f60"/>
    <p:sldId xmlns:r="http://schemas.openxmlformats.org/officeDocument/2006/relationships" id="261" r:id="R0f4f240ce2644f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f86fb45c494cea" /><Relationship Type="http://schemas.openxmlformats.org/officeDocument/2006/relationships/slide" Target="/ppt/slides/slide1.xml" Id="Rca5ffdb58969459b" /><Relationship Type="http://schemas.openxmlformats.org/officeDocument/2006/relationships/slide" Target="/ppt/slides/slide2.xml" Id="R5863cd4307ef4116" /><Relationship Type="http://schemas.openxmlformats.org/officeDocument/2006/relationships/slide" Target="/ppt/slides/slide3.xml" Id="R8d135af7338e458b" /><Relationship Type="http://schemas.openxmlformats.org/officeDocument/2006/relationships/slide" Target="/ppt/slides/slide4.xml" Id="R34c5cf6852394abc" /><Relationship Type="http://schemas.openxmlformats.org/officeDocument/2006/relationships/slide" Target="/ppt/slides/slide5.xml" Id="R92890fd932144f60" /><Relationship Type="http://schemas.openxmlformats.org/officeDocument/2006/relationships/slide" Target="/ppt/slides/slide6.xml" Id="R0f4f240ce2644f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2bb981cf4047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3439662544057" /><Relationship Type="http://schemas.openxmlformats.org/officeDocument/2006/relationships/theme" Target="/ppt/slideMasters/theme/theme1.xml" Id="R2217bf48cd2648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e34396625440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dfb83ed984f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fb0a1ff3043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f7e4ff4614b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94e48c90e4d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54388bb514a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8549a9a1944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SENTA INVEST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SENTA INVEST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SENTA INVEST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SENTA INVEST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SENTA INVEST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SENTA INVEST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990 108 994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SENTA INVEST LTD</a:t>
            </a:r>
          </a:p>
        </p:txBody>
      </p:sp>
    </p:spTree>
  </p:cSld>
  <p:clrMapOvr>
    <a:masterClrMapping xmlns:a="http://schemas.openxmlformats.org/drawingml/2006/main"/>
  </p:clrMapOvr>
</p:sld>
</file>