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8a3418ad86e4a8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295b4c9a619472c"/>
  </p:sldMasterIdLst>
  <p:sldIdLst>
    <p:sldId xmlns:r="http://schemas.openxmlformats.org/officeDocument/2006/relationships" id="256" r:id="R5d0c63ae86f341ab"/>
    <p:sldId xmlns:r="http://schemas.openxmlformats.org/officeDocument/2006/relationships" id="257" r:id="Rf8a605adf8f84b42"/>
    <p:sldId xmlns:r="http://schemas.openxmlformats.org/officeDocument/2006/relationships" id="258" r:id="Re57e855201674c68"/>
    <p:sldId xmlns:r="http://schemas.openxmlformats.org/officeDocument/2006/relationships" id="259" r:id="R336136f6ca8649e6"/>
    <p:sldId xmlns:r="http://schemas.openxmlformats.org/officeDocument/2006/relationships" id="260" r:id="Rcacc735711064b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95b4c9a619472c" /><Relationship Type="http://schemas.openxmlformats.org/officeDocument/2006/relationships/slide" Target="/ppt/slides/slide1.xml" Id="R5d0c63ae86f341ab" /><Relationship Type="http://schemas.openxmlformats.org/officeDocument/2006/relationships/slide" Target="/ppt/slides/slide2.xml" Id="Rf8a605adf8f84b42" /><Relationship Type="http://schemas.openxmlformats.org/officeDocument/2006/relationships/slide" Target="/ppt/slides/slide3.xml" Id="Re57e855201674c68" /><Relationship Type="http://schemas.openxmlformats.org/officeDocument/2006/relationships/slide" Target="/ppt/slides/slide4.xml" Id="R336136f6ca8649e6" /><Relationship Type="http://schemas.openxmlformats.org/officeDocument/2006/relationships/slide" Target="/ppt/slides/slide5.xml" Id="Rcacc735711064b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4809ec42ca441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c17c4d6dbb4c5b" /><Relationship Type="http://schemas.openxmlformats.org/officeDocument/2006/relationships/theme" Target="/ppt/slideMasters/theme/theme1.xml" Id="R6d0a2dc2ae834e1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ec17c4d6dbb4c5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fd2fb699d74e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61d37f25574bd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306cb141044ee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21b08ebc6845a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089d0b97c0461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SENTA INVEST LTD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SENTA INVEST LTD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SENTA INVEST LTD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SENTA INVEST LTD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SENTA INVEST LTD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SENTA INVEST LTD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990 108 994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SENTA INVEST LTD</a:t>
            </a:r>
          </a:p>
        </p:txBody>
      </p:sp>
    </p:spTree>
  </p:cSld>
  <p:clrMapOvr>
    <a:masterClrMapping xmlns:a="http://schemas.openxmlformats.org/drawingml/2006/main"/>
  </p:clrMapOvr>
</p:sld>
</file>