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4d419c09c48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34453952b47e7"/>
  </p:sldMasterIdLst>
  <p:sldIdLst>
    <p:sldId xmlns:r="http://schemas.openxmlformats.org/officeDocument/2006/relationships" id="256" r:id="R304c82f9242246d6"/>
    <p:sldId xmlns:r="http://schemas.openxmlformats.org/officeDocument/2006/relationships" id="257" r:id="Ra5bccb74ce2e4a3d"/>
    <p:sldId xmlns:r="http://schemas.openxmlformats.org/officeDocument/2006/relationships" id="258" r:id="R52b29740ecb843b9"/>
    <p:sldId xmlns:r="http://schemas.openxmlformats.org/officeDocument/2006/relationships" id="259" r:id="R82555307f3854134"/>
    <p:sldId xmlns:r="http://schemas.openxmlformats.org/officeDocument/2006/relationships" id="260" r:id="R5899daf4d9fc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34453952b47e7" /><Relationship Type="http://schemas.openxmlformats.org/officeDocument/2006/relationships/slide" Target="/ppt/slides/slide1.xml" Id="R304c82f9242246d6" /><Relationship Type="http://schemas.openxmlformats.org/officeDocument/2006/relationships/slide" Target="/ppt/slides/slide2.xml" Id="Ra5bccb74ce2e4a3d" /><Relationship Type="http://schemas.openxmlformats.org/officeDocument/2006/relationships/slide" Target="/ppt/slides/slide3.xml" Id="R52b29740ecb843b9" /><Relationship Type="http://schemas.openxmlformats.org/officeDocument/2006/relationships/slide" Target="/ppt/slides/slide4.xml" Id="R82555307f3854134" /><Relationship Type="http://schemas.openxmlformats.org/officeDocument/2006/relationships/slide" Target="/ppt/slides/slide5.xml" Id="R5899daf4d9fc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38cbf0c51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e9227633e44c6" /><Relationship Type="http://schemas.openxmlformats.org/officeDocument/2006/relationships/theme" Target="/ppt/slideMasters/theme/theme1.xml" Id="Rc7955690a24342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e9227633e44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38a31d50e49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aa47b15a1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1211143e9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e7344d0c24a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e2236d49b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AKSJEEUROPA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AKSJEEUROPA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AKSJEEUROPA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AKSJEEUROPA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AKSJEEUROPA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AKSJEEUROPA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990 122 555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AKSJEEUROPA INDEKS</a:t>
            </a:r>
          </a:p>
        </p:txBody>
      </p:sp>
    </p:spTree>
  </p:cSld>
  <p:clrMapOvr>
    <a:masterClrMapping xmlns:a="http://schemas.openxmlformats.org/drawingml/2006/main"/>
  </p:clrMapOvr>
</p:sld>
</file>