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eaa18e7fb546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e782319ae040be"/>
  </p:sldMasterIdLst>
  <p:sldIdLst>
    <p:sldId xmlns:r="http://schemas.openxmlformats.org/officeDocument/2006/relationships" id="256" r:id="Rb5623737a3ba47e4"/>
    <p:sldId xmlns:r="http://schemas.openxmlformats.org/officeDocument/2006/relationships" id="257" r:id="R17f872c8bb8046d5"/>
    <p:sldId xmlns:r="http://schemas.openxmlformats.org/officeDocument/2006/relationships" id="258" r:id="Rb911fc88c20e4850"/>
    <p:sldId xmlns:r="http://schemas.openxmlformats.org/officeDocument/2006/relationships" id="259" r:id="Rc7a64e42711849c1"/>
    <p:sldId xmlns:r="http://schemas.openxmlformats.org/officeDocument/2006/relationships" id="260" r:id="Rc1331aa4ceb64387"/>
    <p:sldId xmlns:r="http://schemas.openxmlformats.org/officeDocument/2006/relationships" id="261" r:id="Re2bd4c43e3484c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e782319ae040be" /><Relationship Type="http://schemas.openxmlformats.org/officeDocument/2006/relationships/slide" Target="/ppt/slides/slide1.xml" Id="Rb5623737a3ba47e4" /><Relationship Type="http://schemas.openxmlformats.org/officeDocument/2006/relationships/slide" Target="/ppt/slides/slide2.xml" Id="R17f872c8bb8046d5" /><Relationship Type="http://schemas.openxmlformats.org/officeDocument/2006/relationships/slide" Target="/ppt/slides/slide3.xml" Id="Rb911fc88c20e4850" /><Relationship Type="http://schemas.openxmlformats.org/officeDocument/2006/relationships/slide" Target="/ppt/slides/slide4.xml" Id="Rc7a64e42711849c1" /><Relationship Type="http://schemas.openxmlformats.org/officeDocument/2006/relationships/slide" Target="/ppt/slides/slide5.xml" Id="Rc1331aa4ceb64387" /><Relationship Type="http://schemas.openxmlformats.org/officeDocument/2006/relationships/slide" Target="/ppt/slides/slide6.xml" Id="Re2bd4c43e3484c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dd712934b245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b241bcfde47cc" /><Relationship Type="http://schemas.openxmlformats.org/officeDocument/2006/relationships/theme" Target="/ppt/slideMasters/theme/theme1.xml" Id="Redab03d1f39c4f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7b241bcfde47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dd66820a948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e3b979a9644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82b9ec0c440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010b632f148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2934620084c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9be926f274f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STYVIKEN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STYVIKEN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STYVIKEN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STYVIKEN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STYVIKEN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STYVIKEN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990 129 169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STYVIKEN INVEST AS</a:t>
            </a:r>
          </a:p>
        </p:txBody>
      </p:sp>
    </p:spTree>
  </p:cSld>
  <p:clrMapOvr>
    <a:masterClrMapping xmlns:a="http://schemas.openxmlformats.org/drawingml/2006/main"/>
  </p:clrMapOvr>
</p:sld>
</file>