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abb0c8a6e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0531dabb14d1d"/>
  </p:sldMasterIdLst>
  <p:sldIdLst>
    <p:sldId xmlns:r="http://schemas.openxmlformats.org/officeDocument/2006/relationships" id="256" r:id="R7d7de59fbc684422"/>
    <p:sldId xmlns:r="http://schemas.openxmlformats.org/officeDocument/2006/relationships" id="257" r:id="Ra6e729a7394f4bee"/>
    <p:sldId xmlns:r="http://schemas.openxmlformats.org/officeDocument/2006/relationships" id="258" r:id="R6d8d5b985ab34937"/>
    <p:sldId xmlns:r="http://schemas.openxmlformats.org/officeDocument/2006/relationships" id="259" r:id="Rc461463384584e57"/>
    <p:sldId xmlns:r="http://schemas.openxmlformats.org/officeDocument/2006/relationships" id="260" r:id="Ra9241309935747ca"/>
    <p:sldId xmlns:r="http://schemas.openxmlformats.org/officeDocument/2006/relationships" id="261" r:id="R1c8743da70ef4906"/>
    <p:sldId xmlns:r="http://schemas.openxmlformats.org/officeDocument/2006/relationships" id="262" r:id="Rb0668f78daa3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0531dabb14d1d" /><Relationship Type="http://schemas.openxmlformats.org/officeDocument/2006/relationships/slide" Target="/ppt/slides/slide1.xml" Id="R7d7de59fbc684422" /><Relationship Type="http://schemas.openxmlformats.org/officeDocument/2006/relationships/slide" Target="/ppt/slides/slide2.xml" Id="Ra6e729a7394f4bee" /><Relationship Type="http://schemas.openxmlformats.org/officeDocument/2006/relationships/slide" Target="/ppt/slides/slide3.xml" Id="R6d8d5b985ab34937" /><Relationship Type="http://schemas.openxmlformats.org/officeDocument/2006/relationships/slide" Target="/ppt/slides/slide4.xml" Id="Rc461463384584e57" /><Relationship Type="http://schemas.openxmlformats.org/officeDocument/2006/relationships/slide" Target="/ppt/slides/slide5.xml" Id="Ra9241309935747ca" /><Relationship Type="http://schemas.openxmlformats.org/officeDocument/2006/relationships/slide" Target="/ppt/slides/slide6.xml" Id="R1c8743da70ef4906" /><Relationship Type="http://schemas.openxmlformats.org/officeDocument/2006/relationships/slide" Target="/ppt/slides/slide7.xml" Id="Rb0668f78daa3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0121b03b3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ae6a16e8430d" /><Relationship Type="http://schemas.openxmlformats.org/officeDocument/2006/relationships/theme" Target="/ppt/slideMasters/theme/theme1.xml" Id="R5d8fda67f517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cae6a16e8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9ef1d289346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be139fe2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ec3568cac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66555ad95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d115c3b4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9e2dccca0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152e6337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LINDALEN CAPITAL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