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f2a6328f5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94b841a1246ae"/>
  </p:sldMasterIdLst>
  <p:sldIdLst>
    <p:sldId xmlns:r="http://schemas.openxmlformats.org/officeDocument/2006/relationships" id="256" r:id="R1a7481d2bf664d8d"/>
    <p:sldId xmlns:r="http://schemas.openxmlformats.org/officeDocument/2006/relationships" id="257" r:id="R0a34372c3c364afa"/>
    <p:sldId xmlns:r="http://schemas.openxmlformats.org/officeDocument/2006/relationships" id="258" r:id="Re0524c22920b4d43"/>
    <p:sldId xmlns:r="http://schemas.openxmlformats.org/officeDocument/2006/relationships" id="259" r:id="Rd5f5e96555fa4cc4"/>
    <p:sldId xmlns:r="http://schemas.openxmlformats.org/officeDocument/2006/relationships" id="260" r:id="R14aed190d74448d4"/>
    <p:sldId xmlns:r="http://schemas.openxmlformats.org/officeDocument/2006/relationships" id="261" r:id="Ra62471a08d91438a"/>
    <p:sldId xmlns:r="http://schemas.openxmlformats.org/officeDocument/2006/relationships" id="262" r:id="Rf3c142068a6f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94b841a1246ae" /><Relationship Type="http://schemas.openxmlformats.org/officeDocument/2006/relationships/slide" Target="/ppt/slides/slide1.xml" Id="R1a7481d2bf664d8d" /><Relationship Type="http://schemas.openxmlformats.org/officeDocument/2006/relationships/slide" Target="/ppt/slides/slide2.xml" Id="R0a34372c3c364afa" /><Relationship Type="http://schemas.openxmlformats.org/officeDocument/2006/relationships/slide" Target="/ppt/slides/slide3.xml" Id="Re0524c22920b4d43" /><Relationship Type="http://schemas.openxmlformats.org/officeDocument/2006/relationships/slide" Target="/ppt/slides/slide4.xml" Id="Rd5f5e96555fa4cc4" /><Relationship Type="http://schemas.openxmlformats.org/officeDocument/2006/relationships/slide" Target="/ppt/slides/slide5.xml" Id="R14aed190d74448d4" /><Relationship Type="http://schemas.openxmlformats.org/officeDocument/2006/relationships/slide" Target="/ppt/slides/slide6.xml" Id="Ra62471a08d91438a" /><Relationship Type="http://schemas.openxmlformats.org/officeDocument/2006/relationships/slide" Target="/ppt/slides/slide7.xml" Id="Rf3c142068a6f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8fe44d404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82388599345a2" /><Relationship Type="http://schemas.openxmlformats.org/officeDocument/2006/relationships/theme" Target="/ppt/slideMasters/theme/theme1.xml" Id="Rd118fc32c8ad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4823885993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6b288bc98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f6414143342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7e61b9833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e5b7051df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0414342f6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c209a040e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d001ace30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 NORDIC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17 748 743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17 778 410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AVLØYP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Sagstadvegen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5919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ja@itvison.no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990 138 575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 NORDIC AS</a:t>
            </a:r>
          </a:p>
        </p:txBody>
      </p:sp>
    </p:spTree>
  </p:cSld>
  <p:clrMapOvr>
    <a:masterClrMapping xmlns:a="http://schemas.openxmlformats.org/drawingml/2006/main"/>
  </p:clrMapOvr>
</p:sld>
</file>