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0de2a2aaa84d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4e40afb9e4404d"/>
  </p:sldMasterIdLst>
  <p:sldIdLst>
    <p:sldId xmlns:r="http://schemas.openxmlformats.org/officeDocument/2006/relationships" id="256" r:id="R2b68d3497f1a4a3d"/>
    <p:sldId xmlns:r="http://schemas.openxmlformats.org/officeDocument/2006/relationships" id="257" r:id="R04e764c47d9e4258"/>
    <p:sldId xmlns:r="http://schemas.openxmlformats.org/officeDocument/2006/relationships" id="258" r:id="R2fa613a5d1a84e2f"/>
    <p:sldId xmlns:r="http://schemas.openxmlformats.org/officeDocument/2006/relationships" id="259" r:id="Rdc2d7fd0740d4436"/>
    <p:sldId xmlns:r="http://schemas.openxmlformats.org/officeDocument/2006/relationships" id="260" r:id="R9e55df03bdd8479a"/>
    <p:sldId xmlns:r="http://schemas.openxmlformats.org/officeDocument/2006/relationships" id="261" r:id="R9b044a079d90432a"/>
    <p:sldId xmlns:r="http://schemas.openxmlformats.org/officeDocument/2006/relationships" id="262" r:id="R56900e886bff43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4e40afb9e4404d" /><Relationship Type="http://schemas.openxmlformats.org/officeDocument/2006/relationships/slide" Target="/ppt/slides/slide1.xml" Id="R2b68d3497f1a4a3d" /><Relationship Type="http://schemas.openxmlformats.org/officeDocument/2006/relationships/slide" Target="/ppt/slides/slide2.xml" Id="R04e764c47d9e4258" /><Relationship Type="http://schemas.openxmlformats.org/officeDocument/2006/relationships/slide" Target="/ppt/slides/slide3.xml" Id="R2fa613a5d1a84e2f" /><Relationship Type="http://schemas.openxmlformats.org/officeDocument/2006/relationships/slide" Target="/ppt/slides/slide4.xml" Id="Rdc2d7fd0740d4436" /><Relationship Type="http://schemas.openxmlformats.org/officeDocument/2006/relationships/slide" Target="/ppt/slides/slide5.xml" Id="R9e55df03bdd8479a" /><Relationship Type="http://schemas.openxmlformats.org/officeDocument/2006/relationships/slide" Target="/ppt/slides/slide6.xml" Id="R9b044a079d90432a" /><Relationship Type="http://schemas.openxmlformats.org/officeDocument/2006/relationships/slide" Target="/ppt/slides/slide7.xml" Id="R56900e886bff43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b9409b4ba64c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f253a943042ea" /><Relationship Type="http://schemas.openxmlformats.org/officeDocument/2006/relationships/theme" Target="/ppt/slideMasters/theme/theme1.xml" Id="R5065c47e6c374c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9f253a943042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1c21f23f04f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786c2d38241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0ff23c15841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96d3ed82c47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85d64da9448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8f967fda04e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6036a445d4d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MONINA MARKETING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MONINA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MONINA MARKETING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MONINA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MONINA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MONINA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297 531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278 547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−646 953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18 188 353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18 782 579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MONINA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ADOLFSEN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MONINA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990 138 737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MONINA MARKETING AS</a:t>
            </a:r>
          </a:p>
        </p:txBody>
      </p:sp>
    </p:spTree>
  </p:cSld>
  <p:clrMapOvr>
    <a:masterClrMapping xmlns:a="http://schemas.openxmlformats.org/drawingml/2006/main"/>
  </p:clrMapOvr>
</p:sld>
</file>