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17268c260942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bc7d1ef72b4b49"/>
  </p:sldMasterIdLst>
  <p:sldIdLst>
    <p:sldId xmlns:r="http://schemas.openxmlformats.org/officeDocument/2006/relationships" id="256" r:id="R83601088c20e4792"/>
    <p:sldId xmlns:r="http://schemas.openxmlformats.org/officeDocument/2006/relationships" id="257" r:id="R3fd9355b3796495d"/>
    <p:sldId xmlns:r="http://schemas.openxmlformats.org/officeDocument/2006/relationships" id="258" r:id="R72056cb837034cb0"/>
    <p:sldId xmlns:r="http://schemas.openxmlformats.org/officeDocument/2006/relationships" id="259" r:id="Rbac61a97f4df4288"/>
    <p:sldId xmlns:r="http://schemas.openxmlformats.org/officeDocument/2006/relationships" id="260" r:id="Rb88dc959c0f747d1"/>
    <p:sldId xmlns:r="http://schemas.openxmlformats.org/officeDocument/2006/relationships" id="261" r:id="R747e54c0f48949d6"/>
    <p:sldId xmlns:r="http://schemas.openxmlformats.org/officeDocument/2006/relationships" id="262" r:id="R7b4ca5213b4f44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bc7d1ef72b4b49" /><Relationship Type="http://schemas.openxmlformats.org/officeDocument/2006/relationships/slide" Target="/ppt/slides/slide1.xml" Id="R83601088c20e4792" /><Relationship Type="http://schemas.openxmlformats.org/officeDocument/2006/relationships/slide" Target="/ppt/slides/slide2.xml" Id="R3fd9355b3796495d" /><Relationship Type="http://schemas.openxmlformats.org/officeDocument/2006/relationships/slide" Target="/ppt/slides/slide3.xml" Id="R72056cb837034cb0" /><Relationship Type="http://schemas.openxmlformats.org/officeDocument/2006/relationships/slide" Target="/ppt/slides/slide4.xml" Id="Rbac61a97f4df4288" /><Relationship Type="http://schemas.openxmlformats.org/officeDocument/2006/relationships/slide" Target="/ppt/slides/slide5.xml" Id="Rb88dc959c0f747d1" /><Relationship Type="http://schemas.openxmlformats.org/officeDocument/2006/relationships/slide" Target="/ppt/slides/slide6.xml" Id="R747e54c0f48949d6" /><Relationship Type="http://schemas.openxmlformats.org/officeDocument/2006/relationships/slide" Target="/ppt/slides/slide7.xml" Id="R7b4ca5213b4f44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b541f06c734f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56fc822fd4008" /><Relationship Type="http://schemas.openxmlformats.org/officeDocument/2006/relationships/theme" Target="/ppt/slideMasters/theme/theme1.xml" Id="Rd30bf34bd7d645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556fc822fd40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24493b1fb4d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c0d6a26bd48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f2d4a77784b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53a84f1f044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266ab140048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3bf72b5c84a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d3e9434c94c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HULDRASTØLEN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HULDRASTØLEN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HULDRASTØLEN AS ble etablert [år] og holder til i Årbakka.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HULDRASTØLEN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HULDRASTØLEN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HULDRASTØLEN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−864 498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−1 216 395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1 719 661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HULDRASTØLEN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BJØRG LILLIAN MELAND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HULDRASTØLEN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Liastrando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5693 Årbakka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43 50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leifborge@c2i.net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990 140 049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HULDRASTØLEN AS</a:t>
            </a:r>
          </a:p>
        </p:txBody>
      </p:sp>
    </p:spTree>
  </p:cSld>
  <p:clrMapOvr>
    <a:masterClrMapping xmlns:a="http://schemas.openxmlformats.org/drawingml/2006/main"/>
  </p:clrMapOvr>
</p:sld>
</file>