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def07501114c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b37c7877964e66"/>
  </p:sldMasterIdLst>
  <p:sldIdLst>
    <p:sldId xmlns:r="http://schemas.openxmlformats.org/officeDocument/2006/relationships" id="256" r:id="R567711bf9b544cb9"/>
    <p:sldId xmlns:r="http://schemas.openxmlformats.org/officeDocument/2006/relationships" id="257" r:id="R5c0acd493118497e"/>
    <p:sldId xmlns:r="http://schemas.openxmlformats.org/officeDocument/2006/relationships" id="258" r:id="Rf0a2dd904cd64a98"/>
    <p:sldId xmlns:r="http://schemas.openxmlformats.org/officeDocument/2006/relationships" id="259" r:id="R06077ab5de024996"/>
    <p:sldId xmlns:r="http://schemas.openxmlformats.org/officeDocument/2006/relationships" id="260" r:id="Rc6140169881746a3"/>
    <p:sldId xmlns:r="http://schemas.openxmlformats.org/officeDocument/2006/relationships" id="261" r:id="Rccc70ce4a1ce4458"/>
    <p:sldId xmlns:r="http://schemas.openxmlformats.org/officeDocument/2006/relationships" id="262" r:id="R39a180c1bd074a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b37c7877964e66" /><Relationship Type="http://schemas.openxmlformats.org/officeDocument/2006/relationships/slide" Target="/ppt/slides/slide1.xml" Id="R567711bf9b544cb9" /><Relationship Type="http://schemas.openxmlformats.org/officeDocument/2006/relationships/slide" Target="/ppt/slides/slide2.xml" Id="R5c0acd493118497e" /><Relationship Type="http://schemas.openxmlformats.org/officeDocument/2006/relationships/slide" Target="/ppt/slides/slide3.xml" Id="Rf0a2dd904cd64a98" /><Relationship Type="http://schemas.openxmlformats.org/officeDocument/2006/relationships/slide" Target="/ppt/slides/slide4.xml" Id="R06077ab5de024996" /><Relationship Type="http://schemas.openxmlformats.org/officeDocument/2006/relationships/slide" Target="/ppt/slides/slide5.xml" Id="Rc6140169881746a3" /><Relationship Type="http://schemas.openxmlformats.org/officeDocument/2006/relationships/slide" Target="/ppt/slides/slide6.xml" Id="Rccc70ce4a1ce4458" /><Relationship Type="http://schemas.openxmlformats.org/officeDocument/2006/relationships/slide" Target="/ppt/slides/slide7.xml" Id="R39a180c1bd074a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e5648d3e884c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d2714473249a7" /><Relationship Type="http://schemas.openxmlformats.org/officeDocument/2006/relationships/theme" Target="/ppt/slideMasters/theme/theme1.xml" Id="R3ebb482e16fe4e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7d2714473249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742c721a24e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a20cbd34a4e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5bd05218044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4148fc8df4b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34b15804641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51a2111d44d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24e49462142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ALGECO NORWAY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ALGECO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ALGECO NORWAY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ALGECO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ALGECO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ALGECO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−19 165 000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10 803 000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1 398 574 000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1 546 277 000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ALGECO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ALGECO NORDICS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ALGECO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990 164 215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ALGECO NORWAY HOLDING AS</a:t>
            </a:r>
          </a:p>
        </p:txBody>
      </p:sp>
    </p:spTree>
  </p:cSld>
  <p:clrMapOvr>
    <a:masterClrMapping xmlns:a="http://schemas.openxmlformats.org/drawingml/2006/main"/>
  </p:clrMapOvr>
</p:sld>
</file>