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3e8b42caa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37ee97894d40c4"/>
  </p:sldMasterIdLst>
  <p:sldIdLst>
    <p:sldId xmlns:r="http://schemas.openxmlformats.org/officeDocument/2006/relationships" id="256" r:id="Rc68e64c03eda4ea0"/>
    <p:sldId xmlns:r="http://schemas.openxmlformats.org/officeDocument/2006/relationships" id="257" r:id="R6b7f72297fce4cd4"/>
    <p:sldId xmlns:r="http://schemas.openxmlformats.org/officeDocument/2006/relationships" id="258" r:id="Rbdb91f14561e47ca"/>
    <p:sldId xmlns:r="http://schemas.openxmlformats.org/officeDocument/2006/relationships" id="259" r:id="R752d79174ebd4590"/>
    <p:sldId xmlns:r="http://schemas.openxmlformats.org/officeDocument/2006/relationships" id="260" r:id="R051e98d859d84ce8"/>
    <p:sldId xmlns:r="http://schemas.openxmlformats.org/officeDocument/2006/relationships" id="261" r:id="Rbaf49931eab9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37ee97894d40c4" /><Relationship Type="http://schemas.openxmlformats.org/officeDocument/2006/relationships/slide" Target="/ppt/slides/slide1.xml" Id="Rc68e64c03eda4ea0" /><Relationship Type="http://schemas.openxmlformats.org/officeDocument/2006/relationships/slide" Target="/ppt/slides/slide2.xml" Id="R6b7f72297fce4cd4" /><Relationship Type="http://schemas.openxmlformats.org/officeDocument/2006/relationships/slide" Target="/ppt/slides/slide3.xml" Id="Rbdb91f14561e47ca" /><Relationship Type="http://schemas.openxmlformats.org/officeDocument/2006/relationships/slide" Target="/ppt/slides/slide4.xml" Id="R752d79174ebd4590" /><Relationship Type="http://schemas.openxmlformats.org/officeDocument/2006/relationships/slide" Target="/ppt/slides/slide5.xml" Id="R051e98d859d84ce8" /><Relationship Type="http://schemas.openxmlformats.org/officeDocument/2006/relationships/slide" Target="/ppt/slides/slide6.xml" Id="Rbaf49931eab9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e5975bfe4c4a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292ab518f44ad" /><Relationship Type="http://schemas.openxmlformats.org/officeDocument/2006/relationships/theme" Target="/ppt/slideMasters/theme/theme1.xml" Id="R07b952c534b1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292ab518f44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42adebba3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2b3c237b44b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52060a1ad49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d7aa01318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200cf781f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d647b0be4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Steinsrudvegen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44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990 174 873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TELEREVISJON AS</a:t>
            </a:r>
          </a:p>
        </p:txBody>
      </p:sp>
    </p:spTree>
  </p:cSld>
  <p:clrMapOvr>
    <a:masterClrMapping xmlns:a="http://schemas.openxmlformats.org/drawingml/2006/main"/>
  </p:clrMapOvr>
</p:sld>
</file>