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33e69d4a4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616227b8743ac"/>
  </p:sldMasterIdLst>
  <p:sldIdLst>
    <p:sldId xmlns:r="http://schemas.openxmlformats.org/officeDocument/2006/relationships" id="256" r:id="R40bb6186e9744624"/>
    <p:sldId xmlns:r="http://schemas.openxmlformats.org/officeDocument/2006/relationships" id="257" r:id="R08744ec2fe864648"/>
    <p:sldId xmlns:r="http://schemas.openxmlformats.org/officeDocument/2006/relationships" id="258" r:id="R607fa44291564028"/>
    <p:sldId xmlns:r="http://schemas.openxmlformats.org/officeDocument/2006/relationships" id="259" r:id="Re1c61a2dc9604286"/>
    <p:sldId xmlns:r="http://schemas.openxmlformats.org/officeDocument/2006/relationships" id="260" r:id="R7a1d3760c2b949e6"/>
    <p:sldId xmlns:r="http://schemas.openxmlformats.org/officeDocument/2006/relationships" id="261" r:id="R6eed1907c2e34d7c"/>
    <p:sldId xmlns:r="http://schemas.openxmlformats.org/officeDocument/2006/relationships" id="262" r:id="R920591a244c4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616227b8743ac" /><Relationship Type="http://schemas.openxmlformats.org/officeDocument/2006/relationships/slide" Target="/ppt/slides/slide1.xml" Id="R40bb6186e9744624" /><Relationship Type="http://schemas.openxmlformats.org/officeDocument/2006/relationships/slide" Target="/ppt/slides/slide2.xml" Id="R08744ec2fe864648" /><Relationship Type="http://schemas.openxmlformats.org/officeDocument/2006/relationships/slide" Target="/ppt/slides/slide3.xml" Id="R607fa44291564028" /><Relationship Type="http://schemas.openxmlformats.org/officeDocument/2006/relationships/slide" Target="/ppt/slides/slide4.xml" Id="Re1c61a2dc9604286" /><Relationship Type="http://schemas.openxmlformats.org/officeDocument/2006/relationships/slide" Target="/ppt/slides/slide5.xml" Id="R7a1d3760c2b949e6" /><Relationship Type="http://schemas.openxmlformats.org/officeDocument/2006/relationships/slide" Target="/ppt/slides/slide6.xml" Id="R6eed1907c2e34d7c" /><Relationship Type="http://schemas.openxmlformats.org/officeDocument/2006/relationships/slide" Target="/ppt/slides/slide7.xml" Id="R920591a244c4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ec29ad9a0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e9da85434be2" /><Relationship Type="http://schemas.openxmlformats.org/officeDocument/2006/relationships/theme" Target="/ppt/slideMasters/theme/theme1.xml" Id="R8f36f46bc1ab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6e9da8543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caf226df1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59233bfcc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83db4de83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4216229f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5aebda2ff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27d6088e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35ae810e7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TELEREVISJON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1 042 237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Steinsrudvegen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990 174 873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