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774f3e4f2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1b3fedb29549d2"/>
  </p:sldMasterIdLst>
  <p:sldIdLst>
    <p:sldId xmlns:r="http://schemas.openxmlformats.org/officeDocument/2006/relationships" id="256" r:id="Rcb752445a0684160"/>
    <p:sldId xmlns:r="http://schemas.openxmlformats.org/officeDocument/2006/relationships" id="257" r:id="R14efc8fe854448f5"/>
    <p:sldId xmlns:r="http://schemas.openxmlformats.org/officeDocument/2006/relationships" id="258" r:id="R9a73a980193e40f0"/>
    <p:sldId xmlns:r="http://schemas.openxmlformats.org/officeDocument/2006/relationships" id="259" r:id="R419c89b499f34734"/>
    <p:sldId xmlns:r="http://schemas.openxmlformats.org/officeDocument/2006/relationships" id="260" r:id="R38d787d9c18045e0"/>
    <p:sldId xmlns:r="http://schemas.openxmlformats.org/officeDocument/2006/relationships" id="261" r:id="R7ab01d0375bf4c48"/>
    <p:sldId xmlns:r="http://schemas.openxmlformats.org/officeDocument/2006/relationships" id="262" r:id="Rd6d438ea4d95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b3fedb29549d2" /><Relationship Type="http://schemas.openxmlformats.org/officeDocument/2006/relationships/slide" Target="/ppt/slides/slide1.xml" Id="Rcb752445a0684160" /><Relationship Type="http://schemas.openxmlformats.org/officeDocument/2006/relationships/slide" Target="/ppt/slides/slide2.xml" Id="R14efc8fe854448f5" /><Relationship Type="http://schemas.openxmlformats.org/officeDocument/2006/relationships/slide" Target="/ppt/slides/slide3.xml" Id="R9a73a980193e40f0" /><Relationship Type="http://schemas.openxmlformats.org/officeDocument/2006/relationships/slide" Target="/ppt/slides/slide4.xml" Id="R419c89b499f34734" /><Relationship Type="http://schemas.openxmlformats.org/officeDocument/2006/relationships/slide" Target="/ppt/slides/slide5.xml" Id="R38d787d9c18045e0" /><Relationship Type="http://schemas.openxmlformats.org/officeDocument/2006/relationships/slide" Target="/ppt/slides/slide6.xml" Id="R7ab01d0375bf4c48" /><Relationship Type="http://schemas.openxmlformats.org/officeDocument/2006/relationships/slide" Target="/ppt/slides/slide7.xml" Id="Rd6d438ea4d95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cc27fb7fe48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bdafccfb94e80" /><Relationship Type="http://schemas.openxmlformats.org/officeDocument/2006/relationships/theme" Target="/ppt/slideMasters/theme/theme1.xml" Id="R4d4e47bd3623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bdafccfb94e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698cff968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ffb6cc2cf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7fa3e50da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05460265b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cb853926846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9de44e431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ada7d45f7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OTCB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OTCB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39 170 273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41 269 909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BRØNMO OLE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Lies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21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990 200 351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