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332388071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d9531542c4955"/>
  </p:sldMasterIdLst>
  <p:sldIdLst>
    <p:sldId xmlns:r="http://schemas.openxmlformats.org/officeDocument/2006/relationships" id="256" r:id="R25a239083b714bdb"/>
    <p:sldId xmlns:r="http://schemas.openxmlformats.org/officeDocument/2006/relationships" id="257" r:id="R544a0153d85b4186"/>
    <p:sldId xmlns:r="http://schemas.openxmlformats.org/officeDocument/2006/relationships" id="258" r:id="Rd46902a91a8d458e"/>
    <p:sldId xmlns:r="http://schemas.openxmlformats.org/officeDocument/2006/relationships" id="259" r:id="R4b83bb5fb9324716"/>
    <p:sldId xmlns:r="http://schemas.openxmlformats.org/officeDocument/2006/relationships" id="260" r:id="Rc18b571415b2438f"/>
    <p:sldId xmlns:r="http://schemas.openxmlformats.org/officeDocument/2006/relationships" id="261" r:id="R53b7f8e2c60d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d9531542c4955" /><Relationship Type="http://schemas.openxmlformats.org/officeDocument/2006/relationships/slide" Target="/ppt/slides/slide1.xml" Id="R25a239083b714bdb" /><Relationship Type="http://schemas.openxmlformats.org/officeDocument/2006/relationships/slide" Target="/ppt/slides/slide2.xml" Id="R544a0153d85b4186" /><Relationship Type="http://schemas.openxmlformats.org/officeDocument/2006/relationships/slide" Target="/ppt/slides/slide3.xml" Id="Rd46902a91a8d458e" /><Relationship Type="http://schemas.openxmlformats.org/officeDocument/2006/relationships/slide" Target="/ppt/slides/slide4.xml" Id="R4b83bb5fb9324716" /><Relationship Type="http://schemas.openxmlformats.org/officeDocument/2006/relationships/slide" Target="/ppt/slides/slide5.xml" Id="Rc18b571415b2438f" /><Relationship Type="http://schemas.openxmlformats.org/officeDocument/2006/relationships/slide" Target="/ppt/slides/slide6.xml" Id="R53b7f8e2c60d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86d56355b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83da99b834ee2" /><Relationship Type="http://schemas.openxmlformats.org/officeDocument/2006/relationships/theme" Target="/ppt/slideMasters/theme/theme1.xml" Id="Rcac74f3e6d50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b83da99b834e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d499044084d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426e0c117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21682774141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a4d64ab18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30f154f0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d8c310c964d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DOWNHILL CHARTERING INVESTMENT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DOWNHILL CHARTERING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DOWNHILL CHARTERING INVESTMENT COMPANY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DOWNHILL CHARTERING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DOWNHILL CHARTERING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DOWNHILL CHARTERING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KALLESTAD LEIV OLAV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DOWNHILL CHARTERING INVESTMENT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990 200 475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DOWNHILL CHARTERING INVESTMENT COMPANY AS</a:t>
            </a:r>
          </a:p>
        </p:txBody>
      </p:sp>
    </p:spTree>
  </p:cSld>
  <p:clrMapOvr>
    <a:masterClrMapping xmlns:a="http://schemas.openxmlformats.org/drawingml/2006/main"/>
  </p:clrMapOvr>
</p:sld>
</file>