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e3f54284224c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813a7ea621433a"/>
  </p:sldMasterIdLst>
  <p:sldIdLst>
    <p:sldId xmlns:r="http://schemas.openxmlformats.org/officeDocument/2006/relationships" id="256" r:id="R38e2b15721244ace"/>
    <p:sldId xmlns:r="http://schemas.openxmlformats.org/officeDocument/2006/relationships" id="257" r:id="R7357023ed38c47cb"/>
    <p:sldId xmlns:r="http://schemas.openxmlformats.org/officeDocument/2006/relationships" id="258" r:id="R2c60fb5f708548bb"/>
    <p:sldId xmlns:r="http://schemas.openxmlformats.org/officeDocument/2006/relationships" id="259" r:id="Ra985235b455c4c9d"/>
    <p:sldId xmlns:r="http://schemas.openxmlformats.org/officeDocument/2006/relationships" id="260" r:id="R613d1e2731a34fe6"/>
    <p:sldId xmlns:r="http://schemas.openxmlformats.org/officeDocument/2006/relationships" id="261" r:id="R0be33fe1ec224bad"/>
    <p:sldId xmlns:r="http://schemas.openxmlformats.org/officeDocument/2006/relationships" id="262" r:id="R0974bc91b9ef48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813a7ea621433a" /><Relationship Type="http://schemas.openxmlformats.org/officeDocument/2006/relationships/slide" Target="/ppt/slides/slide1.xml" Id="R38e2b15721244ace" /><Relationship Type="http://schemas.openxmlformats.org/officeDocument/2006/relationships/slide" Target="/ppt/slides/slide2.xml" Id="R7357023ed38c47cb" /><Relationship Type="http://schemas.openxmlformats.org/officeDocument/2006/relationships/slide" Target="/ppt/slides/slide3.xml" Id="R2c60fb5f708548bb" /><Relationship Type="http://schemas.openxmlformats.org/officeDocument/2006/relationships/slide" Target="/ppt/slides/slide4.xml" Id="Ra985235b455c4c9d" /><Relationship Type="http://schemas.openxmlformats.org/officeDocument/2006/relationships/slide" Target="/ppt/slides/slide5.xml" Id="R613d1e2731a34fe6" /><Relationship Type="http://schemas.openxmlformats.org/officeDocument/2006/relationships/slide" Target="/ppt/slides/slide6.xml" Id="R0be33fe1ec224bad" /><Relationship Type="http://schemas.openxmlformats.org/officeDocument/2006/relationships/slide" Target="/ppt/slides/slide7.xml" Id="R0974bc91b9ef48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cb327f089a48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a398dd1f34c5c" /><Relationship Type="http://schemas.openxmlformats.org/officeDocument/2006/relationships/theme" Target="/ppt/slideMasters/theme/theme1.xml" Id="R73f5e356a3274e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2a398dd1f34c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f1785e5a34a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b6cd607bf547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9d1abf7df4b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86961fb5643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5fe0a54f845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60f281cfb43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7e3890aba49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ADVOKATFIRMA ØGLÆND &amp; 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ADVOKATFIRMA ØGLÆND &amp; CO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12 227 647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704 594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528 050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1 011 433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5 857 568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ØGLÆND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HALVORSEN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Luramyrveien 25A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97 20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post@advokatfirmaoglend.no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www.advokatfirmaoglend.no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990 209 022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 ØGLÆND &amp; CO AS</a:t>
            </a:r>
          </a:p>
        </p:txBody>
      </p:sp>
    </p:spTree>
  </p:cSld>
  <p:clrMapOvr>
    <a:masterClrMapping xmlns:a="http://schemas.openxmlformats.org/drawingml/2006/main"/>
  </p:clrMapOvr>
</p:sld>
</file>