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8d754ac24244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9383d670e34119"/>
  </p:sldMasterIdLst>
  <p:sldIdLst>
    <p:sldId xmlns:r="http://schemas.openxmlformats.org/officeDocument/2006/relationships" id="256" r:id="R3e862a7b31c54dfd"/>
    <p:sldId xmlns:r="http://schemas.openxmlformats.org/officeDocument/2006/relationships" id="257" r:id="R373c8935371c4c56"/>
    <p:sldId xmlns:r="http://schemas.openxmlformats.org/officeDocument/2006/relationships" id="258" r:id="R7b10d243997c4359"/>
    <p:sldId xmlns:r="http://schemas.openxmlformats.org/officeDocument/2006/relationships" id="259" r:id="Rc4e378a83e454c90"/>
    <p:sldId xmlns:r="http://schemas.openxmlformats.org/officeDocument/2006/relationships" id="260" r:id="R625a0988b4284128"/>
    <p:sldId xmlns:r="http://schemas.openxmlformats.org/officeDocument/2006/relationships" id="261" r:id="Rf2520b043bb64032"/>
    <p:sldId xmlns:r="http://schemas.openxmlformats.org/officeDocument/2006/relationships" id="262" r:id="R9ac47a4536114d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9383d670e34119" /><Relationship Type="http://schemas.openxmlformats.org/officeDocument/2006/relationships/slide" Target="/ppt/slides/slide1.xml" Id="R3e862a7b31c54dfd" /><Relationship Type="http://schemas.openxmlformats.org/officeDocument/2006/relationships/slide" Target="/ppt/slides/slide2.xml" Id="R373c8935371c4c56" /><Relationship Type="http://schemas.openxmlformats.org/officeDocument/2006/relationships/slide" Target="/ppt/slides/slide3.xml" Id="R7b10d243997c4359" /><Relationship Type="http://schemas.openxmlformats.org/officeDocument/2006/relationships/slide" Target="/ppt/slides/slide4.xml" Id="Rc4e378a83e454c90" /><Relationship Type="http://schemas.openxmlformats.org/officeDocument/2006/relationships/slide" Target="/ppt/slides/slide5.xml" Id="R625a0988b4284128" /><Relationship Type="http://schemas.openxmlformats.org/officeDocument/2006/relationships/slide" Target="/ppt/slides/slide6.xml" Id="Rf2520b043bb64032" /><Relationship Type="http://schemas.openxmlformats.org/officeDocument/2006/relationships/slide" Target="/ppt/slides/slide7.xml" Id="R9ac47a4536114d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f9c9591c744a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1c6decb694ed4" /><Relationship Type="http://schemas.openxmlformats.org/officeDocument/2006/relationships/theme" Target="/ppt/slideMasters/theme/theme1.xml" Id="Ra340b6a5296d4c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91c6decb694e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a7a4d61f840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4453d185584a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fa5ff6c5349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892b8e61f4b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ec7c8204a46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9a9ff587d47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f2481344548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MARKED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MARKED HOLDING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4 613 361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387 935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705 228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35 649 361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36 909 396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MOHSEN SHAHABI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Hinderveien 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3223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990 209 030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 HOLDING AS</a:t>
            </a:r>
          </a:p>
        </p:txBody>
      </p:sp>
    </p:spTree>
  </p:cSld>
  <p:clrMapOvr>
    <a:masterClrMapping xmlns:a="http://schemas.openxmlformats.org/drawingml/2006/main"/>
  </p:clrMapOvr>
</p:sld>
</file>