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b498ee717042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79a1f7d9947ba"/>
  </p:sldMasterIdLst>
  <p:sldIdLst>
    <p:sldId xmlns:r="http://schemas.openxmlformats.org/officeDocument/2006/relationships" id="256" r:id="R276fac44cc434a26"/>
    <p:sldId xmlns:r="http://schemas.openxmlformats.org/officeDocument/2006/relationships" id="257" r:id="R7f83caffdf18487a"/>
    <p:sldId xmlns:r="http://schemas.openxmlformats.org/officeDocument/2006/relationships" id="258" r:id="R86d313c6a7974c7b"/>
    <p:sldId xmlns:r="http://schemas.openxmlformats.org/officeDocument/2006/relationships" id="259" r:id="R85c27ca1636e40b4"/>
    <p:sldId xmlns:r="http://schemas.openxmlformats.org/officeDocument/2006/relationships" id="260" r:id="R862c9b5464cf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79a1f7d9947ba" /><Relationship Type="http://schemas.openxmlformats.org/officeDocument/2006/relationships/slide" Target="/ppt/slides/slide1.xml" Id="R276fac44cc434a26" /><Relationship Type="http://schemas.openxmlformats.org/officeDocument/2006/relationships/slide" Target="/ppt/slides/slide2.xml" Id="R7f83caffdf18487a" /><Relationship Type="http://schemas.openxmlformats.org/officeDocument/2006/relationships/slide" Target="/ppt/slides/slide3.xml" Id="R86d313c6a7974c7b" /><Relationship Type="http://schemas.openxmlformats.org/officeDocument/2006/relationships/slide" Target="/ppt/slides/slide4.xml" Id="R85c27ca1636e40b4" /><Relationship Type="http://schemas.openxmlformats.org/officeDocument/2006/relationships/slide" Target="/ppt/slides/slide5.xml" Id="R862c9b5464cf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d62d4bacf47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95a42bf2c4073" /><Relationship Type="http://schemas.openxmlformats.org/officeDocument/2006/relationships/theme" Target="/ppt/slideMasters/theme/theme1.xml" Id="R093f1ea7a2154b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95a42bf2c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5922f84ee4e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beefedc9d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74e59b62c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fd8fb2ec343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0b9f1163242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NESSEBY PENSJONISTFORENING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NESSEBY PENSJONISTFORENING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NESSEBY PENSJONISTFORENING ble etablert [år] og holder til i Varangerbotn.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NESSEBY PENSJONISTFORENING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NESSEBY PENSJONISTFORENING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NESSEBY PENSJONISTFORENING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Anthis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9840 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95 80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990 213 607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NESSEBY PENSJONISTFORENING</a:t>
            </a:r>
          </a:p>
        </p:txBody>
      </p:sp>
    </p:spTree>
  </p:cSld>
  <p:clrMapOvr>
    <a:masterClrMapping xmlns:a="http://schemas.openxmlformats.org/drawingml/2006/main"/>
  </p:clrMapOvr>
</p:sld>
</file>