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74ff287ac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96f9103c44484"/>
  </p:sldMasterIdLst>
  <p:sldIdLst>
    <p:sldId xmlns:r="http://schemas.openxmlformats.org/officeDocument/2006/relationships" id="256" r:id="Ra6d72f8be9b74a47"/>
    <p:sldId xmlns:r="http://schemas.openxmlformats.org/officeDocument/2006/relationships" id="257" r:id="R5f0eb478a9194ab0"/>
    <p:sldId xmlns:r="http://schemas.openxmlformats.org/officeDocument/2006/relationships" id="258" r:id="R815fb4eecedc4b97"/>
    <p:sldId xmlns:r="http://schemas.openxmlformats.org/officeDocument/2006/relationships" id="259" r:id="Rcc73517cb10f4b98"/>
    <p:sldId xmlns:r="http://schemas.openxmlformats.org/officeDocument/2006/relationships" id="260" r:id="Rd847dddac6164797"/>
    <p:sldId xmlns:r="http://schemas.openxmlformats.org/officeDocument/2006/relationships" id="261" r:id="R049849ca30d84220"/>
    <p:sldId xmlns:r="http://schemas.openxmlformats.org/officeDocument/2006/relationships" id="262" r:id="Rc2277e31e2f0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96f9103c44484" /><Relationship Type="http://schemas.openxmlformats.org/officeDocument/2006/relationships/slide" Target="/ppt/slides/slide1.xml" Id="Ra6d72f8be9b74a47" /><Relationship Type="http://schemas.openxmlformats.org/officeDocument/2006/relationships/slide" Target="/ppt/slides/slide2.xml" Id="R5f0eb478a9194ab0" /><Relationship Type="http://schemas.openxmlformats.org/officeDocument/2006/relationships/slide" Target="/ppt/slides/slide3.xml" Id="R815fb4eecedc4b97" /><Relationship Type="http://schemas.openxmlformats.org/officeDocument/2006/relationships/slide" Target="/ppt/slides/slide4.xml" Id="Rcc73517cb10f4b98" /><Relationship Type="http://schemas.openxmlformats.org/officeDocument/2006/relationships/slide" Target="/ppt/slides/slide5.xml" Id="Rd847dddac6164797" /><Relationship Type="http://schemas.openxmlformats.org/officeDocument/2006/relationships/slide" Target="/ppt/slides/slide6.xml" Id="R049849ca30d84220" /><Relationship Type="http://schemas.openxmlformats.org/officeDocument/2006/relationships/slide" Target="/ppt/slides/slide7.xml" Id="Rc2277e31e2f0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60dd79155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89b0299749b7" /><Relationship Type="http://schemas.openxmlformats.org/officeDocument/2006/relationships/theme" Target="/ppt/slideMasters/theme/theme1.xml" Id="R56f72a99003f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b89b02997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1fa8a5052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afb8370c2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dd7553d7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e54d27183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00e944aa5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489a98a26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3bf1eb32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KR. REVISJON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2 670 498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KR.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2052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97 32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990 214 263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REVISJON AS</a:t>
            </a:r>
          </a:p>
        </p:txBody>
      </p:sp>
    </p:spTree>
  </p:cSld>
  <p:clrMapOvr>
    <a:masterClrMapping xmlns:a="http://schemas.openxmlformats.org/drawingml/2006/main"/>
  </p:clrMapOvr>
</p:sld>
</file>