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000d5a507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53df9103a472d"/>
  </p:sldMasterIdLst>
  <p:sldIdLst>
    <p:sldId xmlns:r="http://schemas.openxmlformats.org/officeDocument/2006/relationships" id="256" r:id="R1b045c0634e04a59"/>
    <p:sldId xmlns:r="http://schemas.openxmlformats.org/officeDocument/2006/relationships" id="257" r:id="Rc8887255513f4c94"/>
    <p:sldId xmlns:r="http://schemas.openxmlformats.org/officeDocument/2006/relationships" id="258" r:id="R71c0658a20e64711"/>
    <p:sldId xmlns:r="http://schemas.openxmlformats.org/officeDocument/2006/relationships" id="259" r:id="R2912d3f5e0754370"/>
    <p:sldId xmlns:r="http://schemas.openxmlformats.org/officeDocument/2006/relationships" id="260" r:id="Rcf2768545cbc48f6"/>
    <p:sldId xmlns:r="http://schemas.openxmlformats.org/officeDocument/2006/relationships" id="261" r:id="R1749a9d52485423e"/>
    <p:sldId xmlns:r="http://schemas.openxmlformats.org/officeDocument/2006/relationships" id="262" r:id="Rcc992cd3ac99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53df9103a472d" /><Relationship Type="http://schemas.openxmlformats.org/officeDocument/2006/relationships/slide" Target="/ppt/slides/slide1.xml" Id="R1b045c0634e04a59" /><Relationship Type="http://schemas.openxmlformats.org/officeDocument/2006/relationships/slide" Target="/ppt/slides/slide2.xml" Id="Rc8887255513f4c94" /><Relationship Type="http://schemas.openxmlformats.org/officeDocument/2006/relationships/slide" Target="/ppt/slides/slide3.xml" Id="R71c0658a20e64711" /><Relationship Type="http://schemas.openxmlformats.org/officeDocument/2006/relationships/slide" Target="/ppt/slides/slide4.xml" Id="R2912d3f5e0754370" /><Relationship Type="http://schemas.openxmlformats.org/officeDocument/2006/relationships/slide" Target="/ppt/slides/slide5.xml" Id="Rcf2768545cbc48f6" /><Relationship Type="http://schemas.openxmlformats.org/officeDocument/2006/relationships/slide" Target="/ppt/slides/slide6.xml" Id="R1749a9d52485423e" /><Relationship Type="http://schemas.openxmlformats.org/officeDocument/2006/relationships/slide" Target="/ppt/slides/slide7.xml" Id="Rcc992cd3ac99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c54392a8a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747496cb404c" /><Relationship Type="http://schemas.openxmlformats.org/officeDocument/2006/relationships/theme" Target="/ppt/slideMasters/theme/theme1.xml" Id="R18d9dcd222e2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f747496cb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c327ff78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b45587b6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07b3e50a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54159a89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aa69a3ad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4ab1846a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db326674e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GILLI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11 581 662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TOR-KRISTIAN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Mærks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990 220 530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GILLI INVEST AS</a:t>
            </a:r>
          </a:p>
        </p:txBody>
      </p:sp>
    </p:spTree>
  </p:cSld>
  <p:clrMapOvr>
    <a:masterClrMapping xmlns:a="http://schemas.openxmlformats.org/drawingml/2006/main"/>
  </p:clrMapOvr>
</p:sld>
</file>