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da0126168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66d75da6742ee"/>
  </p:sldMasterIdLst>
  <p:sldIdLst>
    <p:sldId xmlns:r="http://schemas.openxmlformats.org/officeDocument/2006/relationships" id="256" r:id="Rd075e22119174631"/>
    <p:sldId xmlns:r="http://schemas.openxmlformats.org/officeDocument/2006/relationships" id="257" r:id="R4a22533e9caa4f9f"/>
    <p:sldId xmlns:r="http://schemas.openxmlformats.org/officeDocument/2006/relationships" id="258" r:id="R6671bcdf55f546e3"/>
    <p:sldId xmlns:r="http://schemas.openxmlformats.org/officeDocument/2006/relationships" id="259" r:id="R27b5b6d6d8374acb"/>
    <p:sldId xmlns:r="http://schemas.openxmlformats.org/officeDocument/2006/relationships" id="260" r:id="Rc86ddbcb2fd74c79"/>
    <p:sldId xmlns:r="http://schemas.openxmlformats.org/officeDocument/2006/relationships" id="261" r:id="R5b3cb8953f1e40e3"/>
    <p:sldId xmlns:r="http://schemas.openxmlformats.org/officeDocument/2006/relationships" id="262" r:id="R29106146d8bb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66d75da6742ee" /><Relationship Type="http://schemas.openxmlformats.org/officeDocument/2006/relationships/slide" Target="/ppt/slides/slide1.xml" Id="Rd075e22119174631" /><Relationship Type="http://schemas.openxmlformats.org/officeDocument/2006/relationships/slide" Target="/ppt/slides/slide2.xml" Id="R4a22533e9caa4f9f" /><Relationship Type="http://schemas.openxmlformats.org/officeDocument/2006/relationships/slide" Target="/ppt/slides/slide3.xml" Id="R6671bcdf55f546e3" /><Relationship Type="http://schemas.openxmlformats.org/officeDocument/2006/relationships/slide" Target="/ppt/slides/slide4.xml" Id="R27b5b6d6d8374acb" /><Relationship Type="http://schemas.openxmlformats.org/officeDocument/2006/relationships/slide" Target="/ppt/slides/slide5.xml" Id="Rc86ddbcb2fd74c79" /><Relationship Type="http://schemas.openxmlformats.org/officeDocument/2006/relationships/slide" Target="/ppt/slides/slide6.xml" Id="R5b3cb8953f1e40e3" /><Relationship Type="http://schemas.openxmlformats.org/officeDocument/2006/relationships/slide" Target="/ppt/slides/slide7.xml" Id="R29106146d8bb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107eed58f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68641e1644e6" /><Relationship Type="http://schemas.openxmlformats.org/officeDocument/2006/relationships/theme" Target="/ppt/slideMasters/theme/theme1.xml" Id="R0e5ade3eda74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268641e16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b74f5a20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c222138b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3f8b1c4e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deb8fe367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ff583ad8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d3898386f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3c2a2253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