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1af4807a10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fbb7887574bf7"/>
  </p:sldMasterIdLst>
  <p:sldIdLst>
    <p:sldId xmlns:r="http://schemas.openxmlformats.org/officeDocument/2006/relationships" id="256" r:id="R13c1d7e8e83d4a15"/>
    <p:sldId xmlns:r="http://schemas.openxmlformats.org/officeDocument/2006/relationships" id="257" r:id="Rbfacaf4e1e0d4954"/>
    <p:sldId xmlns:r="http://schemas.openxmlformats.org/officeDocument/2006/relationships" id="258" r:id="R95d3c2c6c2814dd0"/>
    <p:sldId xmlns:r="http://schemas.openxmlformats.org/officeDocument/2006/relationships" id="259" r:id="Rb0b1cba990ba480d"/>
    <p:sldId xmlns:r="http://schemas.openxmlformats.org/officeDocument/2006/relationships" id="260" r:id="Rdafd4406408c41f9"/>
    <p:sldId xmlns:r="http://schemas.openxmlformats.org/officeDocument/2006/relationships" id="261" r:id="R73e95b274a5d4a28"/>
    <p:sldId xmlns:r="http://schemas.openxmlformats.org/officeDocument/2006/relationships" id="262" r:id="Re28078b45da14d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fbb7887574bf7" /><Relationship Type="http://schemas.openxmlformats.org/officeDocument/2006/relationships/slide" Target="/ppt/slides/slide1.xml" Id="R13c1d7e8e83d4a15" /><Relationship Type="http://schemas.openxmlformats.org/officeDocument/2006/relationships/slide" Target="/ppt/slides/slide2.xml" Id="Rbfacaf4e1e0d4954" /><Relationship Type="http://schemas.openxmlformats.org/officeDocument/2006/relationships/slide" Target="/ppt/slides/slide3.xml" Id="R95d3c2c6c2814dd0" /><Relationship Type="http://schemas.openxmlformats.org/officeDocument/2006/relationships/slide" Target="/ppt/slides/slide4.xml" Id="Rb0b1cba990ba480d" /><Relationship Type="http://schemas.openxmlformats.org/officeDocument/2006/relationships/slide" Target="/ppt/slides/slide5.xml" Id="Rdafd4406408c41f9" /><Relationship Type="http://schemas.openxmlformats.org/officeDocument/2006/relationships/slide" Target="/ppt/slides/slide6.xml" Id="R73e95b274a5d4a28" /><Relationship Type="http://schemas.openxmlformats.org/officeDocument/2006/relationships/slide" Target="/ppt/slides/slide7.xml" Id="Re28078b45da14d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5937edf1b4a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c3dd662fb4f8c" /><Relationship Type="http://schemas.openxmlformats.org/officeDocument/2006/relationships/theme" Target="/ppt/slideMasters/theme/theme1.xml" Id="Rd49eeb222be2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c3dd662fb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07a67eae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83df48cc441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2e6b84c78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4154f99d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12647691c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cb284aca41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cbf1c746b44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CENTEX KNUTSEN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CENTEX KNUTSEN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17 186 983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−1 565 936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−1 025 959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5 433 620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CENTEX KNUTSEN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Helsets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CENTEX KNUTSEN NORGE AS</a:t>
            </a:r>
          </a:p>
        </p:txBody>
      </p:sp>
    </p:spTree>
  </p:cSld>
  <p:clrMapOvr>
    <a:masterClrMapping xmlns:a="http://schemas.openxmlformats.org/drawingml/2006/main"/>
  </p:clrMapOvr>
</p:sld>
</file>