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aaff93bd9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8f204d0a9493e"/>
  </p:sldMasterIdLst>
  <p:sldIdLst>
    <p:sldId xmlns:r="http://schemas.openxmlformats.org/officeDocument/2006/relationships" id="256" r:id="Rdbe0c696c7584838"/>
    <p:sldId xmlns:r="http://schemas.openxmlformats.org/officeDocument/2006/relationships" id="257" r:id="R4b99810be94544f4"/>
    <p:sldId xmlns:r="http://schemas.openxmlformats.org/officeDocument/2006/relationships" id="258" r:id="Rd972b0eee493453e"/>
    <p:sldId xmlns:r="http://schemas.openxmlformats.org/officeDocument/2006/relationships" id="259" r:id="R8c89d4fd7f014538"/>
    <p:sldId xmlns:r="http://schemas.openxmlformats.org/officeDocument/2006/relationships" id="260" r:id="Re4f0f0b7c0524248"/>
    <p:sldId xmlns:r="http://schemas.openxmlformats.org/officeDocument/2006/relationships" id="261" r:id="R9086e0faec16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8f204d0a9493e" /><Relationship Type="http://schemas.openxmlformats.org/officeDocument/2006/relationships/slide" Target="/ppt/slides/slide1.xml" Id="Rdbe0c696c7584838" /><Relationship Type="http://schemas.openxmlformats.org/officeDocument/2006/relationships/slide" Target="/ppt/slides/slide2.xml" Id="R4b99810be94544f4" /><Relationship Type="http://schemas.openxmlformats.org/officeDocument/2006/relationships/slide" Target="/ppt/slides/slide3.xml" Id="Rd972b0eee493453e" /><Relationship Type="http://schemas.openxmlformats.org/officeDocument/2006/relationships/slide" Target="/ppt/slides/slide4.xml" Id="R8c89d4fd7f014538" /><Relationship Type="http://schemas.openxmlformats.org/officeDocument/2006/relationships/slide" Target="/ppt/slides/slide5.xml" Id="Re4f0f0b7c0524248" /><Relationship Type="http://schemas.openxmlformats.org/officeDocument/2006/relationships/slide" Target="/ppt/slides/slide6.xml" Id="R9086e0faec16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cfb9096f8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a0c0c58446c4" /><Relationship Type="http://schemas.openxmlformats.org/officeDocument/2006/relationships/theme" Target="/ppt/slideMasters/theme/theme1.xml" Id="R2a0ed082e8b4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da0c0c584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56495478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0f0b8999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cf8d8379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efbab509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f581a359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ab096f45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