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0ce3068a9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47791488d41ce"/>
  </p:sldMasterIdLst>
  <p:sldIdLst>
    <p:sldId xmlns:r="http://schemas.openxmlformats.org/officeDocument/2006/relationships" id="256" r:id="R4537381cd113460c"/>
    <p:sldId xmlns:r="http://schemas.openxmlformats.org/officeDocument/2006/relationships" id="257" r:id="R8f72309815144c53"/>
    <p:sldId xmlns:r="http://schemas.openxmlformats.org/officeDocument/2006/relationships" id="258" r:id="R7a90b142b8794220"/>
    <p:sldId xmlns:r="http://schemas.openxmlformats.org/officeDocument/2006/relationships" id="259" r:id="R81bbf51d165f458e"/>
    <p:sldId xmlns:r="http://schemas.openxmlformats.org/officeDocument/2006/relationships" id="260" r:id="R800d641638134fac"/>
    <p:sldId xmlns:r="http://schemas.openxmlformats.org/officeDocument/2006/relationships" id="261" r:id="R35801b6473084216"/>
    <p:sldId xmlns:r="http://schemas.openxmlformats.org/officeDocument/2006/relationships" id="262" r:id="R7938e8154a19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7791488d41ce" /><Relationship Type="http://schemas.openxmlformats.org/officeDocument/2006/relationships/slide" Target="/ppt/slides/slide1.xml" Id="R4537381cd113460c" /><Relationship Type="http://schemas.openxmlformats.org/officeDocument/2006/relationships/slide" Target="/ppt/slides/slide2.xml" Id="R8f72309815144c53" /><Relationship Type="http://schemas.openxmlformats.org/officeDocument/2006/relationships/slide" Target="/ppt/slides/slide3.xml" Id="R7a90b142b8794220" /><Relationship Type="http://schemas.openxmlformats.org/officeDocument/2006/relationships/slide" Target="/ppt/slides/slide4.xml" Id="R81bbf51d165f458e" /><Relationship Type="http://schemas.openxmlformats.org/officeDocument/2006/relationships/slide" Target="/ppt/slides/slide5.xml" Id="R800d641638134fac" /><Relationship Type="http://schemas.openxmlformats.org/officeDocument/2006/relationships/slide" Target="/ppt/slides/slide6.xml" Id="R35801b6473084216" /><Relationship Type="http://schemas.openxmlformats.org/officeDocument/2006/relationships/slide" Target="/ppt/slides/slide7.xml" Id="R7938e8154a19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67bb2d8e0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2e5781d74e3d" /><Relationship Type="http://schemas.openxmlformats.org/officeDocument/2006/relationships/theme" Target="/ppt/slideMasters/theme/theme1.xml" Id="R166f3114946e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72e5781d7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5bdb0efa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c7e2a18c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1439b1a2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b2b340d8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ed44aaf1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bda910ba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ea8b4502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