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23158b5aad48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8ae686bd6e4b75"/>
  </p:sldMasterIdLst>
  <p:sldIdLst>
    <p:sldId xmlns:r="http://schemas.openxmlformats.org/officeDocument/2006/relationships" id="256" r:id="R679c70ac098842c6"/>
    <p:sldId xmlns:r="http://schemas.openxmlformats.org/officeDocument/2006/relationships" id="257" r:id="Ra97ca6d1ebfb4d6b"/>
    <p:sldId xmlns:r="http://schemas.openxmlformats.org/officeDocument/2006/relationships" id="258" r:id="Rd10c1db3ec2d4e07"/>
    <p:sldId xmlns:r="http://schemas.openxmlformats.org/officeDocument/2006/relationships" id="259" r:id="Rdf23fe3f87444685"/>
    <p:sldId xmlns:r="http://schemas.openxmlformats.org/officeDocument/2006/relationships" id="260" r:id="R2db2ecde57184c13"/>
    <p:sldId xmlns:r="http://schemas.openxmlformats.org/officeDocument/2006/relationships" id="261" r:id="Rd7b7d631d10c4942"/>
    <p:sldId xmlns:r="http://schemas.openxmlformats.org/officeDocument/2006/relationships" id="262" r:id="R81ca3e1c264f4b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8ae686bd6e4b75" /><Relationship Type="http://schemas.openxmlformats.org/officeDocument/2006/relationships/slide" Target="/ppt/slides/slide1.xml" Id="R679c70ac098842c6" /><Relationship Type="http://schemas.openxmlformats.org/officeDocument/2006/relationships/slide" Target="/ppt/slides/slide2.xml" Id="Ra97ca6d1ebfb4d6b" /><Relationship Type="http://schemas.openxmlformats.org/officeDocument/2006/relationships/slide" Target="/ppt/slides/slide3.xml" Id="Rd10c1db3ec2d4e07" /><Relationship Type="http://schemas.openxmlformats.org/officeDocument/2006/relationships/slide" Target="/ppt/slides/slide4.xml" Id="Rdf23fe3f87444685" /><Relationship Type="http://schemas.openxmlformats.org/officeDocument/2006/relationships/slide" Target="/ppt/slides/slide5.xml" Id="R2db2ecde57184c13" /><Relationship Type="http://schemas.openxmlformats.org/officeDocument/2006/relationships/slide" Target="/ppt/slides/slide6.xml" Id="Rd7b7d631d10c4942" /><Relationship Type="http://schemas.openxmlformats.org/officeDocument/2006/relationships/slide" Target="/ppt/slides/slide7.xml" Id="R81ca3e1c264f4b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97f997dd954d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8dcd692684759" /><Relationship Type="http://schemas.openxmlformats.org/officeDocument/2006/relationships/theme" Target="/ppt/slideMasters/theme/theme1.xml" Id="Re9e5095f21de49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98dcd6926847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a0898f73a48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76000f7e344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aa574ccdd48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b8c2f884b46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39708f7b64b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d46c79b264e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94642f26744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RIBES RESERVE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RIBES RESERVE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RIBES RESERVE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RIBES RESERVE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RIBES RESERVE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RIBES RESERVE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1 591 808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1 591 808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RIBES RESERVE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RIBE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RIBES RESERVE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Fjæreveien 192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4885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990 242 569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RIBES RESERVE AS</a:t>
            </a:r>
          </a:p>
        </p:txBody>
      </p:sp>
    </p:spTree>
  </p:cSld>
  <p:clrMapOvr>
    <a:masterClrMapping xmlns:a="http://schemas.openxmlformats.org/drawingml/2006/main"/>
  </p:clrMapOvr>
</p:sld>
</file>