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aa9a68dcf9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45e8980514983"/>
  </p:sldMasterIdLst>
  <p:sldIdLst>
    <p:sldId xmlns:r="http://schemas.openxmlformats.org/officeDocument/2006/relationships" id="256" r:id="R3eb549345d974e23"/>
    <p:sldId xmlns:r="http://schemas.openxmlformats.org/officeDocument/2006/relationships" id="257" r:id="R0ef0d4f3b1a14b8e"/>
    <p:sldId xmlns:r="http://schemas.openxmlformats.org/officeDocument/2006/relationships" id="258" r:id="Rfa5e76c47ad248b2"/>
    <p:sldId xmlns:r="http://schemas.openxmlformats.org/officeDocument/2006/relationships" id="259" r:id="R4f9950e4c79f4fe2"/>
    <p:sldId xmlns:r="http://schemas.openxmlformats.org/officeDocument/2006/relationships" id="260" r:id="Rf1914b71a95c40dd"/>
    <p:sldId xmlns:r="http://schemas.openxmlformats.org/officeDocument/2006/relationships" id="261" r:id="R15729bab29ea42f3"/>
    <p:sldId xmlns:r="http://schemas.openxmlformats.org/officeDocument/2006/relationships" id="262" r:id="Rdf13feaa605c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45e8980514983" /><Relationship Type="http://schemas.openxmlformats.org/officeDocument/2006/relationships/slide" Target="/ppt/slides/slide1.xml" Id="R3eb549345d974e23" /><Relationship Type="http://schemas.openxmlformats.org/officeDocument/2006/relationships/slide" Target="/ppt/slides/slide2.xml" Id="R0ef0d4f3b1a14b8e" /><Relationship Type="http://schemas.openxmlformats.org/officeDocument/2006/relationships/slide" Target="/ppt/slides/slide3.xml" Id="Rfa5e76c47ad248b2" /><Relationship Type="http://schemas.openxmlformats.org/officeDocument/2006/relationships/slide" Target="/ppt/slides/slide4.xml" Id="R4f9950e4c79f4fe2" /><Relationship Type="http://schemas.openxmlformats.org/officeDocument/2006/relationships/slide" Target="/ppt/slides/slide5.xml" Id="Rf1914b71a95c40dd" /><Relationship Type="http://schemas.openxmlformats.org/officeDocument/2006/relationships/slide" Target="/ppt/slides/slide6.xml" Id="R15729bab29ea42f3" /><Relationship Type="http://schemas.openxmlformats.org/officeDocument/2006/relationships/slide" Target="/ppt/slides/slide7.xml" Id="Rdf13feaa605c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5d7d9e8a0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e60b66bbf429b" /><Relationship Type="http://schemas.openxmlformats.org/officeDocument/2006/relationships/theme" Target="/ppt/slideMasters/theme/theme1.xml" Id="R6b5c2cba06c244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de60b66bbf42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a32a222a14a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225e8affc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64c673be9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f588033a8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6dd963db648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413411d0b46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9991e2d41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28 244 674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28 306 428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PER-HÅKON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THERESE-HELEN GRAARUD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Håvard Graarud, Ekebergveien 226B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