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82ba23986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5d32438264c4e"/>
  </p:sldMasterIdLst>
  <p:sldIdLst>
    <p:sldId xmlns:r="http://schemas.openxmlformats.org/officeDocument/2006/relationships" id="256" r:id="R23ec410a6f784190"/>
    <p:sldId xmlns:r="http://schemas.openxmlformats.org/officeDocument/2006/relationships" id="257" r:id="R9c69239b4e3742d2"/>
    <p:sldId xmlns:r="http://schemas.openxmlformats.org/officeDocument/2006/relationships" id="258" r:id="R5eb7dc8f45c243b7"/>
    <p:sldId xmlns:r="http://schemas.openxmlformats.org/officeDocument/2006/relationships" id="259" r:id="R7c47170cf72c42c9"/>
    <p:sldId xmlns:r="http://schemas.openxmlformats.org/officeDocument/2006/relationships" id="260" r:id="R8370c6a61d134126"/>
    <p:sldId xmlns:r="http://schemas.openxmlformats.org/officeDocument/2006/relationships" id="261" r:id="R205fc1b061714019"/>
    <p:sldId xmlns:r="http://schemas.openxmlformats.org/officeDocument/2006/relationships" id="262" r:id="R4f99ca049d58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5d32438264c4e" /><Relationship Type="http://schemas.openxmlformats.org/officeDocument/2006/relationships/slide" Target="/ppt/slides/slide1.xml" Id="R23ec410a6f784190" /><Relationship Type="http://schemas.openxmlformats.org/officeDocument/2006/relationships/slide" Target="/ppt/slides/slide2.xml" Id="R9c69239b4e3742d2" /><Relationship Type="http://schemas.openxmlformats.org/officeDocument/2006/relationships/slide" Target="/ppt/slides/slide3.xml" Id="R5eb7dc8f45c243b7" /><Relationship Type="http://schemas.openxmlformats.org/officeDocument/2006/relationships/slide" Target="/ppt/slides/slide4.xml" Id="R7c47170cf72c42c9" /><Relationship Type="http://schemas.openxmlformats.org/officeDocument/2006/relationships/slide" Target="/ppt/slides/slide5.xml" Id="R8370c6a61d134126" /><Relationship Type="http://schemas.openxmlformats.org/officeDocument/2006/relationships/slide" Target="/ppt/slides/slide6.xml" Id="R205fc1b061714019" /><Relationship Type="http://schemas.openxmlformats.org/officeDocument/2006/relationships/slide" Target="/ppt/slides/slide7.xml" Id="R4f99ca049d58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b3c7559a0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c70686c3c4e99" /><Relationship Type="http://schemas.openxmlformats.org/officeDocument/2006/relationships/theme" Target="/ppt/slideMasters/theme/theme1.xml" Id="R5d0e21f552fb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c70686c3c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786e055d1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b4ab09afc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42d4c706f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eb7df9a3b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8e345a9541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24ee99d18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eaa678553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KOLSBERGER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KOLSBERGER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9 485 055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AUSTBERG JØRN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Flatåsveg 420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59 06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jorn@alpha-as.com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990 254 974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