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4da18528b942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fead1193a649ae"/>
  </p:sldMasterIdLst>
  <p:sldIdLst>
    <p:sldId xmlns:r="http://schemas.openxmlformats.org/officeDocument/2006/relationships" id="256" r:id="Rb8e64f1ba3a8434b"/>
    <p:sldId xmlns:r="http://schemas.openxmlformats.org/officeDocument/2006/relationships" id="257" r:id="R082d9837f7c54503"/>
    <p:sldId xmlns:r="http://schemas.openxmlformats.org/officeDocument/2006/relationships" id="258" r:id="Re40d287e80b94606"/>
    <p:sldId xmlns:r="http://schemas.openxmlformats.org/officeDocument/2006/relationships" id="259" r:id="R3d9a0725ce584b5f"/>
    <p:sldId xmlns:r="http://schemas.openxmlformats.org/officeDocument/2006/relationships" id="260" r:id="Rae11456007de4460"/>
    <p:sldId xmlns:r="http://schemas.openxmlformats.org/officeDocument/2006/relationships" id="261" r:id="R03a0d0429e4648ea"/>
    <p:sldId xmlns:r="http://schemas.openxmlformats.org/officeDocument/2006/relationships" id="262" r:id="Rb81cbf4c52db4b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fead1193a649ae" /><Relationship Type="http://schemas.openxmlformats.org/officeDocument/2006/relationships/slide" Target="/ppt/slides/slide1.xml" Id="Rb8e64f1ba3a8434b" /><Relationship Type="http://schemas.openxmlformats.org/officeDocument/2006/relationships/slide" Target="/ppt/slides/slide2.xml" Id="R082d9837f7c54503" /><Relationship Type="http://schemas.openxmlformats.org/officeDocument/2006/relationships/slide" Target="/ppt/slides/slide3.xml" Id="Re40d287e80b94606" /><Relationship Type="http://schemas.openxmlformats.org/officeDocument/2006/relationships/slide" Target="/ppt/slides/slide4.xml" Id="R3d9a0725ce584b5f" /><Relationship Type="http://schemas.openxmlformats.org/officeDocument/2006/relationships/slide" Target="/ppt/slides/slide5.xml" Id="Rae11456007de4460" /><Relationship Type="http://schemas.openxmlformats.org/officeDocument/2006/relationships/slide" Target="/ppt/slides/slide6.xml" Id="R03a0d0429e4648ea" /><Relationship Type="http://schemas.openxmlformats.org/officeDocument/2006/relationships/slide" Target="/ppt/slides/slide7.xml" Id="Rb81cbf4c52db4b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b82bb1dae54c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e664470f045c3" /><Relationship Type="http://schemas.openxmlformats.org/officeDocument/2006/relationships/theme" Target="/ppt/slideMasters/theme/theme1.xml" Id="R1f2b20425e9a41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7e664470f045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24076935642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6d8c793ee43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8b0d525fe4d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feb98965048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1cb23595f46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d3ba7530f41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b6d6c3e5b4f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SMEDSRUD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SMEDSRUD EIENDOM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−5 309 942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71 344 561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300 805 943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300 871 230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SMEDSRUD OLE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Skolmar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990 255 474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