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bc0b144637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3cd8b97aa4293"/>
  </p:sldMasterIdLst>
  <p:sldIdLst>
    <p:sldId xmlns:r="http://schemas.openxmlformats.org/officeDocument/2006/relationships" id="256" r:id="R9215d4fd468b4a29"/>
    <p:sldId xmlns:r="http://schemas.openxmlformats.org/officeDocument/2006/relationships" id="257" r:id="R6fbecd9291f64a41"/>
    <p:sldId xmlns:r="http://schemas.openxmlformats.org/officeDocument/2006/relationships" id="258" r:id="R4e75481c62a94563"/>
    <p:sldId xmlns:r="http://schemas.openxmlformats.org/officeDocument/2006/relationships" id="259" r:id="R4ab355014a6140b6"/>
    <p:sldId xmlns:r="http://schemas.openxmlformats.org/officeDocument/2006/relationships" id="260" r:id="Rfdd5f24dae9f4c1c"/>
    <p:sldId xmlns:r="http://schemas.openxmlformats.org/officeDocument/2006/relationships" id="261" r:id="Rfe6adab4dd21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3cd8b97aa4293" /><Relationship Type="http://schemas.openxmlformats.org/officeDocument/2006/relationships/slide" Target="/ppt/slides/slide1.xml" Id="R9215d4fd468b4a29" /><Relationship Type="http://schemas.openxmlformats.org/officeDocument/2006/relationships/slide" Target="/ppt/slides/slide2.xml" Id="R6fbecd9291f64a41" /><Relationship Type="http://schemas.openxmlformats.org/officeDocument/2006/relationships/slide" Target="/ppt/slides/slide3.xml" Id="R4e75481c62a94563" /><Relationship Type="http://schemas.openxmlformats.org/officeDocument/2006/relationships/slide" Target="/ppt/slides/slide4.xml" Id="R4ab355014a6140b6" /><Relationship Type="http://schemas.openxmlformats.org/officeDocument/2006/relationships/slide" Target="/ppt/slides/slide5.xml" Id="Rfdd5f24dae9f4c1c" /><Relationship Type="http://schemas.openxmlformats.org/officeDocument/2006/relationships/slide" Target="/ppt/slides/slide6.xml" Id="Rfe6adab4dd21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247032ae8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946e74479412f" /><Relationship Type="http://schemas.openxmlformats.org/officeDocument/2006/relationships/theme" Target="/ppt/slideMasters/theme/theme1.xml" Id="R8e14f3d6f5524b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f946e74479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610461d7d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534379b75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cbc610a1b49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95691a312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e2939cab945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26b5d33ba4e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CHIVIRICO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53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990 260 664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